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61" r:id="rId2"/>
    <p:sldId id="257" r:id="rId3"/>
    <p:sldId id="302" r:id="rId4"/>
    <p:sldId id="309" r:id="rId5"/>
    <p:sldId id="305" r:id="rId6"/>
    <p:sldId id="306" r:id="rId7"/>
    <p:sldId id="274" r:id="rId8"/>
    <p:sldId id="290" r:id="rId9"/>
    <p:sldId id="275" r:id="rId10"/>
    <p:sldId id="312" r:id="rId11"/>
    <p:sldId id="295" r:id="rId12"/>
    <p:sldId id="293" r:id="rId13"/>
    <p:sldId id="294" r:id="rId14"/>
    <p:sldId id="283" r:id="rId15"/>
    <p:sldId id="296" r:id="rId16"/>
    <p:sldId id="310" r:id="rId17"/>
    <p:sldId id="285" r:id="rId18"/>
    <p:sldId id="313" r:id="rId19"/>
    <p:sldId id="288" r:id="rId20"/>
    <p:sldId id="301" r:id="rId21"/>
    <p:sldId id="311" r:id="rId22"/>
    <p:sldId id="314" r:id="rId23"/>
    <p:sldId id="298" r:id="rId24"/>
    <p:sldId id="265" r:id="rId25"/>
  </p:sldIdLst>
  <p:sldSz cx="12192000" cy="6858000"/>
  <p:notesSz cx="6858000" cy="9144000"/>
  <p:defaultTextStyle>
    <a:defPPr rtl="0">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ΚΑΛΛΙΟΠΗ ΚΟΥΡΟΥΠΑΚΗ" initials="Κ" lastIdx="1" clrIdx="0">
    <p:extLst>
      <p:ext uri="{19B8F6BF-5375-455C-9EA6-DF929625EA0E}">
        <p15:presenceInfo xmlns:p15="http://schemas.microsoft.com/office/powerpoint/2012/main" userId="ΚΑΛΛΙΟΠΗ ΚΟΥΡΟΥΠΑΚ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D792"/>
    <a:srgbClr val="CDBE94"/>
    <a:srgbClr val="002060"/>
    <a:srgbClr val="1E39AE"/>
    <a:srgbClr val="0070C0"/>
    <a:srgbClr val="1A213E"/>
    <a:srgbClr val="92BFCA"/>
    <a:srgbClr val="2D4578"/>
    <a:srgbClr val="1A1E3B"/>
    <a:srgbClr val="242C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852CF08-AB30-4543-8660-156443B4A498}" v="240" dt="2018-10-29T14:31:57.105"/>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6374" autoAdjust="0"/>
  </p:normalViewPr>
  <p:slideViewPr>
    <p:cSldViewPr snapToGrid="0">
      <p:cViewPr varScale="1">
        <p:scale>
          <a:sx n="110" d="100"/>
          <a:sy n="110" d="100"/>
        </p:scale>
        <p:origin x="756" y="114"/>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07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pi Law" userId="2510aed64f5a646b" providerId="LiveId" clId="{57FB8DC1-53E8-490C-ACB8-F1B0382C5364}"/>
    <pc:docChg chg="modSld">
      <pc:chgData name="Nopi Law" userId="2510aed64f5a646b" providerId="LiveId" clId="{57FB8DC1-53E8-490C-ACB8-F1B0382C5364}" dt="2018-10-29T14:42:03.397" v="4" actId="1076"/>
      <pc:docMkLst>
        <pc:docMk/>
      </pc:docMkLst>
      <pc:sldChg chg="modSp">
        <pc:chgData name="Nopi Law" userId="2510aed64f5a646b" providerId="LiveId" clId="{57FB8DC1-53E8-490C-ACB8-F1B0382C5364}" dt="2018-10-29T14:42:03.397" v="4" actId="1076"/>
        <pc:sldMkLst>
          <pc:docMk/>
          <pc:sldMk cId="3984617762" sldId="257"/>
        </pc:sldMkLst>
        <pc:spChg chg="mod">
          <ac:chgData name="Nopi Law" userId="2510aed64f5a646b" providerId="LiveId" clId="{57FB8DC1-53E8-490C-ACB8-F1B0382C5364}" dt="2018-10-29T14:41:52.614" v="2" actId="1076"/>
          <ac:spMkLst>
            <pc:docMk/>
            <pc:sldMk cId="3984617762" sldId="257"/>
            <ac:spMk id="2" creationId="{166D60D5-FBD4-45E6-8E21-DD26E181AA06}"/>
          </ac:spMkLst>
        </pc:spChg>
        <pc:spChg chg="mod">
          <ac:chgData name="Nopi Law" userId="2510aed64f5a646b" providerId="LiveId" clId="{57FB8DC1-53E8-490C-ACB8-F1B0382C5364}" dt="2018-10-29T14:41:56.498" v="3" actId="1076"/>
          <ac:spMkLst>
            <pc:docMk/>
            <pc:sldMk cId="3984617762" sldId="257"/>
            <ac:spMk id="8" creationId="{4FD11965-FE69-48A2-920A-90ECD8519F7B}"/>
          </ac:spMkLst>
        </pc:spChg>
        <pc:spChg chg="mod">
          <ac:chgData name="Nopi Law" userId="2510aed64f5a646b" providerId="LiveId" clId="{57FB8DC1-53E8-490C-ACB8-F1B0382C5364}" dt="2018-10-29T14:41:45.652" v="1" actId="1076"/>
          <ac:spMkLst>
            <pc:docMk/>
            <pc:sldMk cId="3984617762" sldId="257"/>
            <ac:spMk id="11" creationId="{9688F4BB-CE31-4241-BB69-D3363354152B}"/>
          </ac:spMkLst>
        </pc:spChg>
        <pc:spChg chg="mod">
          <ac:chgData name="Nopi Law" userId="2510aed64f5a646b" providerId="LiveId" clId="{57FB8DC1-53E8-490C-ACB8-F1B0382C5364}" dt="2018-10-29T14:42:03.397" v="4" actId="1076"/>
          <ac:spMkLst>
            <pc:docMk/>
            <pc:sldMk cId="3984617762" sldId="257"/>
            <ac:spMk id="14" creationId="{1BEEE903-DC34-4D2D-A5F8-6DF16BDF2FF6}"/>
          </ac:spMkLst>
        </pc:spChg>
      </pc:sldChg>
    </pc:docChg>
  </pc:docChgLst>
  <pc:docChgLst>
    <pc:chgData name="Nopi Law3" userId="99c07350705aae4d" providerId="LiveId" clId="{6852CF08-AB30-4543-8660-156443B4A498}"/>
    <pc:docChg chg="undo custSel delSld modSld">
      <pc:chgData name="Nopi Law3" userId="99c07350705aae4d" providerId="LiveId" clId="{6852CF08-AB30-4543-8660-156443B4A498}" dt="2018-11-02T08:13:07.500" v="3083" actId="20577"/>
      <pc:docMkLst>
        <pc:docMk/>
      </pc:docMkLst>
      <pc:sldChg chg="modSp">
        <pc:chgData name="Nopi Law3" userId="99c07350705aae4d" providerId="LiveId" clId="{6852CF08-AB30-4543-8660-156443B4A498}" dt="2018-10-29T12:19:48.954" v="2378" actId="255"/>
        <pc:sldMkLst>
          <pc:docMk/>
          <pc:sldMk cId="3984617762" sldId="257"/>
        </pc:sldMkLst>
        <pc:spChg chg="mod">
          <ac:chgData name="Nopi Law3" userId="99c07350705aae4d" providerId="LiveId" clId="{6852CF08-AB30-4543-8660-156443B4A498}" dt="2018-10-26T07:12:43.067" v="0"/>
          <ac:spMkLst>
            <pc:docMk/>
            <pc:sldMk cId="3984617762" sldId="257"/>
            <ac:spMk id="6" creationId="{158D640B-4ADA-4350-9E18-9BD2A479B5B8}"/>
          </ac:spMkLst>
        </pc:spChg>
        <pc:spChg chg="ord">
          <ac:chgData name="Nopi Law3" userId="99c07350705aae4d" providerId="LiveId" clId="{6852CF08-AB30-4543-8660-156443B4A498}" dt="2018-10-29T12:19:34.606" v="2377" actId="167"/>
          <ac:spMkLst>
            <pc:docMk/>
            <pc:sldMk cId="3984617762" sldId="257"/>
            <ac:spMk id="8" creationId="{4FD11965-FE69-48A2-920A-90ECD8519F7B}"/>
          </ac:spMkLst>
        </pc:spChg>
        <pc:spChg chg="mod">
          <ac:chgData name="Nopi Law3" userId="99c07350705aae4d" providerId="LiveId" clId="{6852CF08-AB30-4543-8660-156443B4A498}" dt="2018-10-29T12:19:48.954" v="2378" actId="255"/>
          <ac:spMkLst>
            <pc:docMk/>
            <pc:sldMk cId="3984617762" sldId="257"/>
            <ac:spMk id="11" creationId="{9688F4BB-CE31-4241-BB69-D3363354152B}"/>
          </ac:spMkLst>
        </pc:spChg>
      </pc:sldChg>
      <pc:sldChg chg="addSp delSp modSp">
        <pc:chgData name="Nopi Law3" userId="99c07350705aae4d" providerId="LiveId" clId="{6852CF08-AB30-4543-8660-156443B4A498}" dt="2018-10-29T12:48:05.819" v="2464" actId="20577"/>
        <pc:sldMkLst>
          <pc:docMk/>
          <pc:sldMk cId="106904919" sldId="261"/>
        </pc:sldMkLst>
        <pc:spChg chg="del mod">
          <ac:chgData name="Nopi Law3" userId="99c07350705aae4d" providerId="LiveId" clId="{6852CF08-AB30-4543-8660-156443B4A498}" dt="2018-10-29T12:40:11.755" v="2432" actId="478"/>
          <ac:spMkLst>
            <pc:docMk/>
            <pc:sldMk cId="106904919" sldId="261"/>
            <ac:spMk id="2" creationId="{315568B8-5A9B-454A-87FD-3427C15CA4B7}"/>
          </ac:spMkLst>
        </pc:spChg>
        <pc:spChg chg="mod">
          <ac:chgData name="Nopi Law3" userId="99c07350705aae4d" providerId="LiveId" clId="{6852CF08-AB30-4543-8660-156443B4A498}" dt="2018-10-29T12:48:05.819" v="2464" actId="20577"/>
          <ac:spMkLst>
            <pc:docMk/>
            <pc:sldMk cId="106904919" sldId="261"/>
            <ac:spMk id="3" creationId="{C0AFB713-BEB6-4472-A4C4-B1B487732DB5}"/>
          </ac:spMkLst>
        </pc:spChg>
        <pc:spChg chg="mod">
          <ac:chgData name="Nopi Law3" userId="99c07350705aae4d" providerId="LiveId" clId="{6852CF08-AB30-4543-8660-156443B4A498}" dt="2018-10-29T12:42:42.418" v="2454" actId="14100"/>
          <ac:spMkLst>
            <pc:docMk/>
            <pc:sldMk cId="106904919" sldId="261"/>
            <ac:spMk id="6" creationId="{025E2884-DF39-43D8-B237-E3234E911BCA}"/>
          </ac:spMkLst>
        </pc:spChg>
        <pc:spChg chg="add del mod">
          <ac:chgData name="Nopi Law3" userId="99c07350705aae4d" providerId="LiveId" clId="{6852CF08-AB30-4543-8660-156443B4A498}" dt="2018-10-29T12:39:33.310" v="2424" actId="478"/>
          <ac:spMkLst>
            <pc:docMk/>
            <pc:sldMk cId="106904919" sldId="261"/>
            <ac:spMk id="7" creationId="{EF8B9982-667D-4AB8-ACEE-3614177D36F8}"/>
          </ac:spMkLst>
        </pc:spChg>
        <pc:spChg chg="add del mod">
          <ac:chgData name="Nopi Law3" userId="99c07350705aae4d" providerId="LiveId" clId="{6852CF08-AB30-4543-8660-156443B4A498}" dt="2018-10-29T12:40:15.937" v="2433" actId="478"/>
          <ac:spMkLst>
            <pc:docMk/>
            <pc:sldMk cId="106904919" sldId="261"/>
            <ac:spMk id="9" creationId="{B8C819A1-9294-4886-B8BB-A969725554A0}"/>
          </ac:spMkLst>
        </pc:spChg>
      </pc:sldChg>
      <pc:sldChg chg="modSp">
        <pc:chgData name="Nopi Law3" userId="99c07350705aae4d" providerId="LiveId" clId="{6852CF08-AB30-4543-8660-156443B4A498}" dt="2018-10-26T07:25:55.182" v="38" actId="20577"/>
        <pc:sldMkLst>
          <pc:docMk/>
          <pc:sldMk cId="2426588494" sldId="274"/>
        </pc:sldMkLst>
        <pc:spChg chg="mod">
          <ac:chgData name="Nopi Law3" userId="99c07350705aae4d" providerId="LiveId" clId="{6852CF08-AB30-4543-8660-156443B4A498}" dt="2018-10-26T07:25:55.182" v="38" actId="20577"/>
          <ac:spMkLst>
            <pc:docMk/>
            <pc:sldMk cId="2426588494" sldId="274"/>
            <ac:spMk id="3" creationId="{C1BC1840-7F23-492F-871A-526CDE29B726}"/>
          </ac:spMkLst>
        </pc:spChg>
      </pc:sldChg>
      <pc:sldChg chg="modSp">
        <pc:chgData name="Nopi Law3" userId="99c07350705aae4d" providerId="LiveId" clId="{6852CF08-AB30-4543-8660-156443B4A498}" dt="2018-10-29T12:21:06.626" v="2386" actId="255"/>
        <pc:sldMkLst>
          <pc:docMk/>
          <pc:sldMk cId="985288568" sldId="275"/>
        </pc:sldMkLst>
        <pc:spChg chg="mod">
          <ac:chgData name="Nopi Law3" userId="99c07350705aae4d" providerId="LiveId" clId="{6852CF08-AB30-4543-8660-156443B4A498}" dt="2018-10-29T12:21:06.626" v="2386" actId="255"/>
          <ac:spMkLst>
            <pc:docMk/>
            <pc:sldMk cId="985288568" sldId="275"/>
            <ac:spMk id="5" creationId="{D8EDB049-B83F-47DE-9013-56BA685A6F00}"/>
          </ac:spMkLst>
        </pc:spChg>
        <pc:spChg chg="ord">
          <ac:chgData name="Nopi Law3" userId="99c07350705aae4d" providerId="LiveId" clId="{6852CF08-AB30-4543-8660-156443B4A498}" dt="2018-10-29T12:20:59.500" v="2385" actId="167"/>
          <ac:spMkLst>
            <pc:docMk/>
            <pc:sldMk cId="985288568" sldId="275"/>
            <ac:spMk id="7" creationId="{97BAABE4-B74E-4D71-A2AB-6DAD6A5A8074}"/>
          </ac:spMkLst>
        </pc:spChg>
      </pc:sldChg>
      <pc:sldChg chg="modSp">
        <pc:chgData name="Nopi Law3" userId="99c07350705aae4d" providerId="LiveId" clId="{6852CF08-AB30-4543-8660-156443B4A498}" dt="2018-10-29T12:24:58.835" v="2399" actId="27636"/>
        <pc:sldMkLst>
          <pc:docMk/>
          <pc:sldMk cId="171478786" sldId="283"/>
        </pc:sldMkLst>
        <pc:spChg chg="mod">
          <ac:chgData name="Nopi Law3" userId="99c07350705aae4d" providerId="LiveId" clId="{6852CF08-AB30-4543-8660-156443B4A498}" dt="2018-10-29T12:24:58.835" v="2399" actId="27636"/>
          <ac:spMkLst>
            <pc:docMk/>
            <pc:sldMk cId="171478786" sldId="283"/>
            <ac:spMk id="3" creationId="{2116AF24-BEB8-40F3-9F47-024624F4A255}"/>
          </ac:spMkLst>
        </pc:spChg>
        <pc:spChg chg="ord">
          <ac:chgData name="Nopi Law3" userId="99c07350705aae4d" providerId="LiveId" clId="{6852CF08-AB30-4543-8660-156443B4A498}" dt="2018-10-29T12:24:52.333" v="2397" actId="167"/>
          <ac:spMkLst>
            <pc:docMk/>
            <pc:sldMk cId="171478786" sldId="283"/>
            <ac:spMk id="5" creationId="{DE376DEE-AD64-4887-8838-AA4F217FFBCB}"/>
          </ac:spMkLst>
        </pc:spChg>
      </pc:sldChg>
      <pc:sldChg chg="addSp modSp">
        <pc:chgData name="Nopi Law3" userId="99c07350705aae4d" providerId="LiveId" clId="{6852CF08-AB30-4543-8660-156443B4A498}" dt="2018-10-29T12:25:59.911" v="2404" actId="167"/>
        <pc:sldMkLst>
          <pc:docMk/>
          <pc:sldMk cId="2461119011" sldId="288"/>
        </pc:sldMkLst>
        <pc:spChg chg="mod">
          <ac:chgData name="Nopi Law3" userId="99c07350705aae4d" providerId="LiveId" clId="{6852CF08-AB30-4543-8660-156443B4A498}" dt="2018-10-26T07:37:01.823" v="234" actId="1076"/>
          <ac:spMkLst>
            <pc:docMk/>
            <pc:sldMk cId="2461119011" sldId="288"/>
            <ac:spMk id="2" creationId="{D0AEB876-2BAE-46CF-8D23-4D45A27BE3CE}"/>
          </ac:spMkLst>
        </pc:spChg>
        <pc:spChg chg="mod">
          <ac:chgData name="Nopi Law3" userId="99c07350705aae4d" providerId="LiveId" clId="{6852CF08-AB30-4543-8660-156443B4A498}" dt="2018-10-26T07:36:51.415" v="232" actId="1076"/>
          <ac:spMkLst>
            <pc:docMk/>
            <pc:sldMk cId="2461119011" sldId="288"/>
            <ac:spMk id="3" creationId="{DDD957A9-7C4F-41EF-923C-FF5ACFA83A08}"/>
          </ac:spMkLst>
        </pc:spChg>
        <pc:spChg chg="mod ord">
          <ac:chgData name="Nopi Law3" userId="99c07350705aae4d" providerId="LiveId" clId="{6852CF08-AB30-4543-8660-156443B4A498}" dt="2018-10-29T12:25:59.911" v="2404" actId="167"/>
          <ac:spMkLst>
            <pc:docMk/>
            <pc:sldMk cId="2461119011" sldId="288"/>
            <ac:spMk id="5" creationId="{45B0F8B7-32BB-4DA4-85F3-644B0C10E919}"/>
          </ac:spMkLst>
        </pc:spChg>
        <pc:spChg chg="add mod">
          <ac:chgData name="Nopi Law3" userId="99c07350705aae4d" providerId="LiveId" clId="{6852CF08-AB30-4543-8660-156443B4A498}" dt="2018-10-26T07:37:05.276" v="235" actId="1076"/>
          <ac:spMkLst>
            <pc:docMk/>
            <pc:sldMk cId="2461119011" sldId="288"/>
            <ac:spMk id="7" creationId="{65D69A86-264E-4B5A-A453-02E4113C9F7F}"/>
          </ac:spMkLst>
        </pc:spChg>
        <pc:spChg chg="add mod">
          <ac:chgData name="Nopi Law3" userId="99c07350705aae4d" providerId="LiveId" clId="{6852CF08-AB30-4543-8660-156443B4A498}" dt="2018-10-26T07:37:16.394" v="237" actId="1076"/>
          <ac:spMkLst>
            <pc:docMk/>
            <pc:sldMk cId="2461119011" sldId="288"/>
            <ac:spMk id="8" creationId="{3F0F1F5A-865C-4131-AF9D-23B3DF2704EE}"/>
          </ac:spMkLst>
        </pc:spChg>
        <pc:spChg chg="add mod">
          <ac:chgData name="Nopi Law3" userId="99c07350705aae4d" providerId="LiveId" clId="{6852CF08-AB30-4543-8660-156443B4A498}" dt="2018-10-26T08:16:33.443" v="481" actId="113"/>
          <ac:spMkLst>
            <pc:docMk/>
            <pc:sldMk cId="2461119011" sldId="288"/>
            <ac:spMk id="9" creationId="{D42D5F21-37DB-4D51-89A6-DFECE3A2B6A2}"/>
          </ac:spMkLst>
        </pc:spChg>
      </pc:sldChg>
      <pc:sldChg chg="modSp">
        <pc:chgData name="Nopi Law3" userId="99c07350705aae4d" providerId="LiveId" clId="{6852CF08-AB30-4543-8660-156443B4A498}" dt="2018-10-26T07:30:43.580" v="113"/>
        <pc:sldMkLst>
          <pc:docMk/>
          <pc:sldMk cId="140690858" sldId="290"/>
        </pc:sldMkLst>
        <pc:graphicFrameChg chg="mod">
          <ac:chgData name="Nopi Law3" userId="99c07350705aae4d" providerId="LiveId" clId="{6852CF08-AB30-4543-8660-156443B4A498}" dt="2018-10-26T07:30:43.580" v="113"/>
          <ac:graphicFrameMkLst>
            <pc:docMk/>
            <pc:sldMk cId="140690858" sldId="290"/>
            <ac:graphicFrameMk id="16" creationId="{6DBBF820-75E4-4387-87F6-12F1EB031A59}"/>
          </ac:graphicFrameMkLst>
        </pc:graphicFrameChg>
      </pc:sldChg>
      <pc:sldChg chg="modSp">
        <pc:chgData name="Nopi Law3" userId="99c07350705aae4d" providerId="LiveId" clId="{6852CF08-AB30-4543-8660-156443B4A498}" dt="2018-10-29T12:22:03.550" v="2394" actId="255"/>
        <pc:sldMkLst>
          <pc:docMk/>
          <pc:sldMk cId="1875434417" sldId="293"/>
        </pc:sldMkLst>
        <pc:spChg chg="mod">
          <ac:chgData name="Nopi Law3" userId="99c07350705aae4d" providerId="LiveId" clId="{6852CF08-AB30-4543-8660-156443B4A498}" dt="2018-10-29T12:21:48.062" v="2392" actId="255"/>
          <ac:spMkLst>
            <pc:docMk/>
            <pc:sldMk cId="1875434417" sldId="293"/>
            <ac:spMk id="3" creationId="{CC770C0B-C6F1-410C-AF86-99183C71063C}"/>
          </ac:spMkLst>
        </pc:spChg>
        <pc:spChg chg="mod">
          <ac:chgData name="Nopi Law3" userId="99c07350705aae4d" providerId="LiveId" clId="{6852CF08-AB30-4543-8660-156443B4A498}" dt="2018-10-29T12:22:03.550" v="2394" actId="255"/>
          <ac:spMkLst>
            <pc:docMk/>
            <pc:sldMk cId="1875434417" sldId="293"/>
            <ac:spMk id="4" creationId="{EB1FFF74-6A18-4E6D-9484-C410D03CD670}"/>
          </ac:spMkLst>
        </pc:spChg>
      </pc:sldChg>
      <pc:sldChg chg="modSp">
        <pc:chgData name="Nopi Law3" userId="99c07350705aae4d" providerId="LiveId" clId="{6852CF08-AB30-4543-8660-156443B4A498}" dt="2018-10-29T12:24:42.124" v="2396" actId="255"/>
        <pc:sldMkLst>
          <pc:docMk/>
          <pc:sldMk cId="3027359245" sldId="294"/>
        </pc:sldMkLst>
        <pc:spChg chg="mod">
          <ac:chgData name="Nopi Law3" userId="99c07350705aae4d" providerId="LiveId" clId="{6852CF08-AB30-4543-8660-156443B4A498}" dt="2018-10-29T12:24:42.124" v="2396" actId="255"/>
          <ac:spMkLst>
            <pc:docMk/>
            <pc:sldMk cId="3027359245" sldId="294"/>
            <ac:spMk id="8" creationId="{5C7835A6-3D3B-4B27-89E0-0EB21611FE4C}"/>
          </ac:spMkLst>
        </pc:spChg>
      </pc:sldChg>
      <pc:sldChg chg="addSp delSp modSp">
        <pc:chgData name="Nopi Law3" userId="99c07350705aae4d" providerId="LiveId" clId="{6852CF08-AB30-4543-8660-156443B4A498}" dt="2018-10-29T12:20:13.219" v="2382" actId="1076"/>
        <pc:sldMkLst>
          <pc:docMk/>
          <pc:sldMk cId="2039847854" sldId="302"/>
        </pc:sldMkLst>
        <pc:spChg chg="del mod">
          <ac:chgData name="Nopi Law3" userId="99c07350705aae4d" providerId="LiveId" clId="{6852CF08-AB30-4543-8660-156443B4A498}" dt="2018-10-26T07:18:26.295" v="15" actId="478"/>
          <ac:spMkLst>
            <pc:docMk/>
            <pc:sldMk cId="2039847854" sldId="302"/>
            <ac:spMk id="3" creationId="{00000000-0000-0000-0000-000000000000}"/>
          </ac:spMkLst>
        </pc:spChg>
        <pc:spChg chg="del mod">
          <ac:chgData name="Nopi Law3" userId="99c07350705aae4d" providerId="LiveId" clId="{6852CF08-AB30-4543-8660-156443B4A498}" dt="2018-10-26T07:18:22.524" v="14" actId="478"/>
          <ac:spMkLst>
            <pc:docMk/>
            <pc:sldMk cId="2039847854" sldId="302"/>
            <ac:spMk id="4" creationId="{FF4998E1-2C36-4BFD-8AE0-9960A09D633E}"/>
          </ac:spMkLst>
        </pc:spChg>
        <pc:spChg chg="add del mod">
          <ac:chgData name="Nopi Law3" userId="99c07350705aae4d" providerId="LiveId" clId="{6852CF08-AB30-4543-8660-156443B4A498}" dt="2018-10-26T07:18:31.232" v="17" actId="478"/>
          <ac:spMkLst>
            <pc:docMk/>
            <pc:sldMk cId="2039847854" sldId="302"/>
            <ac:spMk id="5" creationId="{2EB43AD2-2FFD-48A5-B4E9-E1D309C240A3}"/>
          </ac:spMkLst>
        </pc:spChg>
        <pc:spChg chg="mod">
          <ac:chgData name="Nopi Law3" userId="99c07350705aae4d" providerId="LiveId" clId="{6852CF08-AB30-4543-8660-156443B4A498}" dt="2018-10-26T07:18:40.014" v="20" actId="122"/>
          <ac:spMkLst>
            <pc:docMk/>
            <pc:sldMk cId="2039847854" sldId="302"/>
            <ac:spMk id="7" creationId="{9DA06885-C6B3-44B5-8E2F-1E903000DAF9}"/>
          </ac:spMkLst>
        </pc:spChg>
        <pc:spChg chg="del">
          <ac:chgData name="Nopi Law3" userId="99c07350705aae4d" providerId="LiveId" clId="{6852CF08-AB30-4543-8660-156443B4A498}" dt="2018-10-26T07:18:11.789" v="12" actId="478"/>
          <ac:spMkLst>
            <pc:docMk/>
            <pc:sldMk cId="2039847854" sldId="302"/>
            <ac:spMk id="8" creationId="{0649FDA2-9796-4D00-AFC9-6441BA9FE0B6}"/>
          </ac:spMkLst>
        </pc:spChg>
        <pc:spChg chg="mod">
          <ac:chgData name="Nopi Law3" userId="99c07350705aae4d" providerId="LiveId" clId="{6852CF08-AB30-4543-8660-156443B4A498}" dt="2018-10-29T12:20:13.219" v="2382" actId="1076"/>
          <ac:spMkLst>
            <pc:docMk/>
            <pc:sldMk cId="2039847854" sldId="302"/>
            <ac:spMk id="10" creationId="{759E168B-598C-479A-A052-62B3A5FF419E}"/>
          </ac:spMkLst>
        </pc:spChg>
        <pc:spChg chg="add del mod">
          <ac:chgData name="Nopi Law3" userId="99c07350705aae4d" providerId="LiveId" clId="{6852CF08-AB30-4543-8660-156443B4A498}" dt="2018-10-26T07:18:29.310" v="16" actId="478"/>
          <ac:spMkLst>
            <pc:docMk/>
            <pc:sldMk cId="2039847854" sldId="302"/>
            <ac:spMk id="11" creationId="{9DF0A418-D917-455D-BCD0-DEFE9CBD6497}"/>
          </ac:spMkLst>
        </pc:spChg>
        <pc:spChg chg="mod ord">
          <ac:chgData name="Nopi Law3" userId="99c07350705aae4d" providerId="LiveId" clId="{6852CF08-AB30-4543-8660-156443B4A498}" dt="2018-10-29T12:20:09.405" v="2381" actId="1076"/>
          <ac:spMkLst>
            <pc:docMk/>
            <pc:sldMk cId="2039847854" sldId="302"/>
            <ac:spMk id="12" creationId="{066FC732-D2BC-4456-9316-D1DF46235251}"/>
          </ac:spMkLst>
        </pc:spChg>
      </pc:sldChg>
      <pc:sldChg chg="modSp">
        <pc:chgData name="Nopi Law3" userId="99c07350705aae4d" providerId="LiveId" clId="{6852CF08-AB30-4543-8660-156443B4A498}" dt="2018-11-02T08:13:07.500" v="3083" actId="20577"/>
        <pc:sldMkLst>
          <pc:docMk/>
          <pc:sldMk cId="3665995946" sldId="305"/>
        </pc:sldMkLst>
        <pc:spChg chg="ord">
          <ac:chgData name="Nopi Law3" userId="99c07350705aae4d" providerId="LiveId" clId="{6852CF08-AB30-4543-8660-156443B4A498}" dt="2018-10-29T12:20:33.815" v="2384" actId="167"/>
          <ac:spMkLst>
            <pc:docMk/>
            <pc:sldMk cId="3665995946" sldId="305"/>
            <ac:spMk id="5" creationId="{1A7B12CA-9A3C-48CE-91B8-4523860CB638}"/>
          </ac:spMkLst>
        </pc:spChg>
        <pc:spChg chg="mod">
          <ac:chgData name="Nopi Law3" userId="99c07350705aae4d" providerId="LiveId" clId="{6852CF08-AB30-4543-8660-156443B4A498}" dt="2018-11-02T08:13:07.500" v="3083" actId="20577"/>
          <ac:spMkLst>
            <pc:docMk/>
            <pc:sldMk cId="3665995946" sldId="305"/>
            <ac:spMk id="8" creationId="{7EF68995-2625-4D14-AAEC-AD2CA719B403}"/>
          </ac:spMkLst>
        </pc:spChg>
      </pc:sldChg>
      <pc:sldChg chg="modSp">
        <pc:chgData name="Nopi Law3" userId="99c07350705aae4d" providerId="LiveId" clId="{6852CF08-AB30-4543-8660-156443B4A498}" dt="2018-10-29T14:31:57.105" v="3077" actId="20577"/>
        <pc:sldMkLst>
          <pc:docMk/>
          <pc:sldMk cId="2988904616" sldId="309"/>
        </pc:sldMkLst>
        <pc:spChg chg="mod">
          <ac:chgData name="Nopi Law3" userId="99c07350705aae4d" providerId="LiveId" clId="{6852CF08-AB30-4543-8660-156443B4A498}" dt="2018-10-26T08:11:10.378" v="345" actId="1076"/>
          <ac:spMkLst>
            <pc:docMk/>
            <pc:sldMk cId="2988904616" sldId="309"/>
            <ac:spMk id="10" creationId="{1EFE758B-231F-4A08-A8E7-EECF16AAA704}"/>
          </ac:spMkLst>
        </pc:spChg>
        <pc:graphicFrameChg chg="mod">
          <ac:chgData name="Nopi Law3" userId="99c07350705aae4d" providerId="LiveId" clId="{6852CF08-AB30-4543-8660-156443B4A498}" dt="2018-10-29T14:31:57.105" v="3077" actId="20577"/>
          <ac:graphicFrameMkLst>
            <pc:docMk/>
            <pc:sldMk cId="2988904616" sldId="309"/>
            <ac:graphicFrameMk id="29" creationId="{9D24C288-9360-43B3-AEAC-1378ECE4494E}"/>
          </ac:graphicFrameMkLst>
        </pc:graphicFrameChg>
      </pc:sldChg>
      <pc:sldChg chg="modSp">
        <pc:chgData name="Nopi Law3" userId="99c07350705aae4d" providerId="LiveId" clId="{6852CF08-AB30-4543-8660-156443B4A498}" dt="2018-10-29T12:25:12.526" v="2400" actId="167"/>
        <pc:sldMkLst>
          <pc:docMk/>
          <pc:sldMk cId="232688225" sldId="310"/>
        </pc:sldMkLst>
        <pc:spChg chg="ord">
          <ac:chgData name="Nopi Law3" userId="99c07350705aae4d" providerId="LiveId" clId="{6852CF08-AB30-4543-8660-156443B4A498}" dt="2018-10-29T12:25:12.526" v="2400" actId="167"/>
          <ac:spMkLst>
            <pc:docMk/>
            <pc:sldMk cId="232688225" sldId="310"/>
            <ac:spMk id="7" creationId="{B1720B32-3806-475A-8B68-3471FE6C4B35}"/>
          </ac:spMkLst>
        </pc:spChg>
      </pc:sldChg>
      <pc:sldChg chg="delSp">
        <pc:chgData name="Nopi Law3" userId="99c07350705aae4d" providerId="LiveId" clId="{6852CF08-AB30-4543-8660-156443B4A498}" dt="2018-10-26T07:38:02.099" v="238"/>
        <pc:sldMkLst>
          <pc:docMk/>
          <pc:sldMk cId="3175118269" sldId="311"/>
        </pc:sldMkLst>
        <pc:spChg chg="del">
          <ac:chgData name="Nopi Law3" userId="99c07350705aae4d" providerId="LiveId" clId="{6852CF08-AB30-4543-8660-156443B4A498}" dt="2018-10-26T07:38:02.099" v="238"/>
          <ac:spMkLst>
            <pc:docMk/>
            <pc:sldMk cId="3175118269" sldId="311"/>
            <ac:spMk id="8" creationId="{A93CA44E-B291-447D-887F-2B827E753F24}"/>
          </ac:spMkLst>
        </pc:spChg>
      </pc:sldChg>
      <pc:sldChg chg="modSp">
        <pc:chgData name="Nopi Law3" userId="99c07350705aae4d" providerId="LiveId" clId="{6852CF08-AB30-4543-8660-156443B4A498}" dt="2018-10-29T12:21:19.677" v="2389" actId="27636"/>
        <pc:sldMkLst>
          <pc:docMk/>
          <pc:sldMk cId="252274541" sldId="312"/>
        </pc:sldMkLst>
        <pc:spChg chg="ord">
          <ac:chgData name="Nopi Law3" userId="99c07350705aae4d" providerId="LiveId" clId="{6852CF08-AB30-4543-8660-156443B4A498}" dt="2018-10-29T12:21:12.938" v="2387" actId="167"/>
          <ac:spMkLst>
            <pc:docMk/>
            <pc:sldMk cId="252274541" sldId="312"/>
            <ac:spMk id="5" creationId="{69FE2263-C6AE-44D8-A75E-1C0CE734AE50}"/>
          </ac:spMkLst>
        </pc:spChg>
        <pc:spChg chg="mod">
          <ac:chgData name="Nopi Law3" userId="99c07350705aae4d" providerId="LiveId" clId="{6852CF08-AB30-4543-8660-156443B4A498}" dt="2018-10-29T12:21:19.677" v="2389" actId="27636"/>
          <ac:spMkLst>
            <pc:docMk/>
            <pc:sldMk cId="252274541" sldId="312"/>
            <ac:spMk id="8" creationId="{5F7F2247-DB67-4004-9A07-80979DC07EFB}"/>
          </ac:spMkLst>
        </pc:spChg>
      </pc:sldChg>
      <pc:sldChg chg="addSp delSp modSp">
        <pc:chgData name="Nopi Law3" userId="99c07350705aae4d" providerId="LiveId" clId="{6852CF08-AB30-4543-8660-156443B4A498}" dt="2018-10-26T07:35:28.788" v="164" actId="1076"/>
        <pc:sldMkLst>
          <pc:docMk/>
          <pc:sldMk cId="658320809" sldId="313"/>
        </pc:sldMkLst>
        <pc:spChg chg="add del mod">
          <ac:chgData name="Nopi Law3" userId="99c07350705aae4d" providerId="LiveId" clId="{6852CF08-AB30-4543-8660-156443B4A498}" dt="2018-10-26T07:33:10.395" v="130" actId="478"/>
          <ac:spMkLst>
            <pc:docMk/>
            <pc:sldMk cId="658320809" sldId="313"/>
            <ac:spMk id="2" creationId="{4FEAFBD3-48E7-47A7-B473-A3636DD8CD95}"/>
          </ac:spMkLst>
        </pc:spChg>
        <pc:spChg chg="add del mod">
          <ac:chgData name="Nopi Law3" userId="99c07350705aae4d" providerId="LiveId" clId="{6852CF08-AB30-4543-8660-156443B4A498}" dt="2018-10-26T07:34:33.309" v="152" actId="478"/>
          <ac:spMkLst>
            <pc:docMk/>
            <pc:sldMk cId="658320809" sldId="313"/>
            <ac:spMk id="3" creationId="{BDA5E81A-905C-445C-916C-046257CCEA7F}"/>
          </ac:spMkLst>
        </pc:spChg>
        <pc:spChg chg="mod">
          <ac:chgData name="Nopi Law3" userId="99c07350705aae4d" providerId="LiveId" clId="{6852CF08-AB30-4543-8660-156443B4A498}" dt="2018-10-26T07:35:28.788" v="164" actId="1076"/>
          <ac:spMkLst>
            <pc:docMk/>
            <pc:sldMk cId="658320809" sldId="313"/>
            <ac:spMk id="6" creationId="{7E6B37EA-60FA-4DA8-A0BE-F0F78EAF62D8}"/>
          </ac:spMkLst>
        </pc:spChg>
        <pc:spChg chg="mod">
          <ac:chgData name="Nopi Law3" userId="99c07350705aae4d" providerId="LiveId" clId="{6852CF08-AB30-4543-8660-156443B4A498}" dt="2018-10-26T07:34:50.015" v="156" actId="1076"/>
          <ac:spMkLst>
            <pc:docMk/>
            <pc:sldMk cId="658320809" sldId="313"/>
            <ac:spMk id="8" creationId="{47B0CB88-E7F8-4743-9AA8-94357EB4CF0D}"/>
          </ac:spMkLst>
        </pc:spChg>
        <pc:spChg chg="mod">
          <ac:chgData name="Nopi Law3" userId="99c07350705aae4d" providerId="LiveId" clId="{6852CF08-AB30-4543-8660-156443B4A498}" dt="2018-10-26T07:35:25.186" v="163" actId="1076"/>
          <ac:spMkLst>
            <pc:docMk/>
            <pc:sldMk cId="658320809" sldId="313"/>
            <ac:spMk id="9" creationId="{CC3C24F2-3B3A-482B-AA76-CAB4C7142EDC}"/>
          </ac:spMkLst>
        </pc:spChg>
        <pc:spChg chg="add mod">
          <ac:chgData name="Nopi Law3" userId="99c07350705aae4d" providerId="LiveId" clId="{6852CF08-AB30-4543-8660-156443B4A498}" dt="2018-10-26T07:35:00.961" v="158" actId="1076"/>
          <ac:spMkLst>
            <pc:docMk/>
            <pc:sldMk cId="658320809" sldId="313"/>
            <ac:spMk id="10" creationId="{7333AB6F-87D3-48DF-9CEC-784DDE7F2592}"/>
          </ac:spMkLst>
        </pc:spChg>
        <pc:spChg chg="add mod">
          <ac:chgData name="Nopi Law3" userId="99c07350705aae4d" providerId="LiveId" clId="{6852CF08-AB30-4543-8660-156443B4A498}" dt="2018-10-26T07:35:08.999" v="160" actId="1076"/>
          <ac:spMkLst>
            <pc:docMk/>
            <pc:sldMk cId="658320809" sldId="313"/>
            <ac:spMk id="12" creationId="{7D5E2B86-1D49-4E1A-9841-A25D7D8D7BE2}"/>
          </ac:spMkLst>
        </pc:spChg>
        <pc:spChg chg="add mod">
          <ac:chgData name="Nopi Law3" userId="99c07350705aae4d" providerId="LiveId" clId="{6852CF08-AB30-4543-8660-156443B4A498}" dt="2018-10-26T07:35:18.233" v="161" actId="1076"/>
          <ac:spMkLst>
            <pc:docMk/>
            <pc:sldMk cId="658320809" sldId="313"/>
            <ac:spMk id="13" creationId="{ED18FA61-56DC-457A-91FA-1AACA89D5921}"/>
          </ac:spMkLst>
        </pc:spChg>
      </pc:sldChg>
      <pc:sldChg chg="addSp delSp modSp setBg">
        <pc:chgData name="Nopi Law3" userId="99c07350705aae4d" providerId="LiveId" clId="{6852CF08-AB30-4543-8660-156443B4A498}" dt="2018-10-29T14:29:58.887" v="3053" actId="20577"/>
        <pc:sldMkLst>
          <pc:docMk/>
          <pc:sldMk cId="1265722093" sldId="314"/>
        </pc:sldMkLst>
        <pc:spChg chg="add del">
          <ac:chgData name="Nopi Law3" userId="99c07350705aae4d" providerId="LiveId" clId="{6852CF08-AB30-4543-8660-156443B4A498}" dt="2018-10-29T14:19:34.340" v="2709" actId="478"/>
          <ac:spMkLst>
            <pc:docMk/>
            <pc:sldMk cId="1265722093" sldId="314"/>
            <ac:spMk id="2" creationId="{720B2E39-BE36-40A1-B027-7F7DCD634DCA}"/>
          </ac:spMkLst>
        </pc:spChg>
        <pc:spChg chg="mod">
          <ac:chgData name="Nopi Law3" userId="99c07350705aae4d" providerId="LiveId" clId="{6852CF08-AB30-4543-8660-156443B4A498}" dt="2018-10-29T14:23:15.886" v="3036" actId="1076"/>
          <ac:spMkLst>
            <pc:docMk/>
            <pc:sldMk cId="1265722093" sldId="314"/>
            <ac:spMk id="5" creationId="{EC62E2B1-6EF0-4F01-8D37-60220F1D21C8}"/>
          </ac:spMkLst>
        </pc:spChg>
        <pc:spChg chg="del">
          <ac:chgData name="Nopi Law3" userId="99c07350705aae4d" providerId="LiveId" clId="{6852CF08-AB30-4543-8660-156443B4A498}" dt="2018-10-26T07:40:10.605" v="335" actId="478"/>
          <ac:spMkLst>
            <pc:docMk/>
            <pc:sldMk cId="1265722093" sldId="314"/>
            <ac:spMk id="6" creationId="{99975155-49BE-4E33-A16B-5C463F5CA81A}"/>
          </ac:spMkLst>
        </pc:spChg>
        <pc:spChg chg="add del mod">
          <ac:chgData name="Nopi Law3" userId="99c07350705aae4d" providerId="LiveId" clId="{6852CF08-AB30-4543-8660-156443B4A498}" dt="2018-10-29T14:29:58.887" v="3053" actId="20577"/>
          <ac:spMkLst>
            <pc:docMk/>
            <pc:sldMk cId="1265722093" sldId="314"/>
            <ac:spMk id="7" creationId="{325291FE-410F-48CB-B805-F79D2571DF8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DFF87D-8A4C-4A1F-8EE8-FA6523739C5E}" type="doc">
      <dgm:prSet loTypeId="urn:microsoft.com/office/officeart/2005/8/layout/venn3" loCatId="relationship" qsTypeId="urn:microsoft.com/office/officeart/2005/8/quickstyle/3d1" qsCatId="3D" csTypeId="urn:microsoft.com/office/officeart/2005/8/colors/accent1_2" csCatId="accent1" phldr="1"/>
      <dgm:spPr/>
      <dgm:t>
        <a:bodyPr/>
        <a:lstStyle/>
        <a:p>
          <a:endParaRPr lang="el-GR"/>
        </a:p>
      </dgm:t>
    </dgm:pt>
    <dgm:pt modelId="{5CDE2696-B5AE-47AE-96D3-9A172C2B0E61}">
      <dgm:prSet phldrT="[Κείμενο]"/>
      <dgm:spPr>
        <a:solidFill>
          <a:srgbClr val="0070C0">
            <a:alpha val="50000"/>
          </a:srgbClr>
        </a:solidFill>
      </dgm:spPr>
      <dgm:t>
        <a:bodyPr/>
        <a:lstStyle/>
        <a:p>
          <a:r>
            <a:rPr lang="el-GR" dirty="0"/>
            <a:t>συλλογή</a:t>
          </a:r>
        </a:p>
      </dgm:t>
    </dgm:pt>
    <dgm:pt modelId="{E6250F73-F153-4A60-AE0C-17E8692A6868}" type="parTrans" cxnId="{E7E8386D-0534-41B8-9F47-F21BC48FE179}">
      <dgm:prSet/>
      <dgm:spPr/>
      <dgm:t>
        <a:bodyPr/>
        <a:lstStyle/>
        <a:p>
          <a:endParaRPr lang="el-GR"/>
        </a:p>
      </dgm:t>
    </dgm:pt>
    <dgm:pt modelId="{417BA536-F933-42DB-82A3-41D358F5BB32}" type="sibTrans" cxnId="{E7E8386D-0534-41B8-9F47-F21BC48FE179}">
      <dgm:prSet/>
      <dgm:spPr/>
      <dgm:t>
        <a:bodyPr/>
        <a:lstStyle/>
        <a:p>
          <a:endParaRPr lang="el-GR"/>
        </a:p>
      </dgm:t>
    </dgm:pt>
    <dgm:pt modelId="{F30A3857-AB60-470D-8809-2A7F9B23C5B2}">
      <dgm:prSet phldrT="[Κείμενο]"/>
      <dgm:spPr>
        <a:solidFill>
          <a:srgbClr val="0070C0">
            <a:alpha val="50000"/>
          </a:srgbClr>
        </a:solidFill>
      </dgm:spPr>
      <dgm:t>
        <a:bodyPr/>
        <a:lstStyle/>
        <a:p>
          <a:r>
            <a:rPr lang="el-GR" dirty="0"/>
            <a:t>αποθήκευση</a:t>
          </a:r>
        </a:p>
      </dgm:t>
      <dgm:extLst>
        <a:ext uri="{E40237B7-FDA0-4F09-8148-C483321AD2D9}">
          <dgm14:cNvPr xmlns:dgm14="http://schemas.microsoft.com/office/drawing/2010/diagram" id="0" name="">
            <a:extLst>
              <a:ext uri="{C183D7F6-B498-43B3-948B-1728B52AA6E4}">
                <adec:decorative xmlns:adec="http://schemas.microsoft.com/office/drawing/2017/decorative" val="0"/>
              </a:ext>
            </a:extLst>
          </dgm14:cNvPr>
        </a:ext>
      </dgm:extLst>
    </dgm:pt>
    <dgm:pt modelId="{74A1EEA4-17C9-481E-906E-C937F0775E6B}" type="parTrans" cxnId="{DAB4EFC4-6ADF-4E8F-9361-875A27459DAE}">
      <dgm:prSet/>
      <dgm:spPr/>
      <dgm:t>
        <a:bodyPr/>
        <a:lstStyle/>
        <a:p>
          <a:endParaRPr lang="el-GR"/>
        </a:p>
      </dgm:t>
    </dgm:pt>
    <dgm:pt modelId="{6AF25C62-860C-443F-9220-F7661B5BBEA0}" type="sibTrans" cxnId="{DAB4EFC4-6ADF-4E8F-9361-875A27459DAE}">
      <dgm:prSet/>
      <dgm:spPr/>
      <dgm:t>
        <a:bodyPr/>
        <a:lstStyle/>
        <a:p>
          <a:endParaRPr lang="el-GR"/>
        </a:p>
      </dgm:t>
    </dgm:pt>
    <dgm:pt modelId="{977CEA28-6D22-41D5-9A71-A53F16073598}">
      <dgm:prSet phldrT="[Κείμενο]"/>
      <dgm:spPr>
        <a:solidFill>
          <a:srgbClr val="0070C0">
            <a:alpha val="49804"/>
          </a:srgbClr>
        </a:solidFill>
      </dgm:spPr>
      <dgm:t>
        <a:bodyPr/>
        <a:lstStyle/>
        <a:p>
          <a:r>
            <a:rPr lang="el-GR" dirty="0"/>
            <a:t>χρήση</a:t>
          </a:r>
        </a:p>
      </dgm:t>
    </dgm:pt>
    <dgm:pt modelId="{F8B96D01-BE76-4229-9ABD-9143372EC800}" type="parTrans" cxnId="{8B28BA84-9905-4121-93C8-21BA06240A17}">
      <dgm:prSet/>
      <dgm:spPr/>
      <dgm:t>
        <a:bodyPr/>
        <a:lstStyle/>
        <a:p>
          <a:endParaRPr lang="el-GR"/>
        </a:p>
      </dgm:t>
    </dgm:pt>
    <dgm:pt modelId="{004217EC-140E-403D-B2D0-244E02E8D803}" type="sibTrans" cxnId="{8B28BA84-9905-4121-93C8-21BA06240A17}">
      <dgm:prSet/>
      <dgm:spPr/>
      <dgm:t>
        <a:bodyPr/>
        <a:lstStyle/>
        <a:p>
          <a:endParaRPr lang="el-GR"/>
        </a:p>
      </dgm:t>
    </dgm:pt>
    <dgm:pt modelId="{143BDF07-3C49-41D0-8F66-199A1B7A917E}">
      <dgm:prSet phldrT="[Κείμενο]"/>
      <dgm:spPr>
        <a:solidFill>
          <a:srgbClr val="0070C0">
            <a:alpha val="50000"/>
          </a:srgbClr>
        </a:solidFill>
      </dgm:spPr>
      <dgm:t>
        <a:bodyPr/>
        <a:lstStyle/>
        <a:p>
          <a:r>
            <a:rPr lang="el-GR" dirty="0"/>
            <a:t>διαβίβαση</a:t>
          </a:r>
        </a:p>
      </dgm:t>
    </dgm:pt>
    <dgm:pt modelId="{640DE4B1-7110-4CA0-8DF5-A3AADB1550DD}" type="parTrans" cxnId="{CAC651C8-7588-444A-B451-BF5043BE544F}">
      <dgm:prSet/>
      <dgm:spPr/>
      <dgm:t>
        <a:bodyPr/>
        <a:lstStyle/>
        <a:p>
          <a:endParaRPr lang="el-GR"/>
        </a:p>
      </dgm:t>
    </dgm:pt>
    <dgm:pt modelId="{175C27CA-A3A9-47E2-B646-F69FEAA41B0F}" type="sibTrans" cxnId="{CAC651C8-7588-444A-B451-BF5043BE544F}">
      <dgm:prSet/>
      <dgm:spPr/>
      <dgm:t>
        <a:bodyPr/>
        <a:lstStyle/>
        <a:p>
          <a:endParaRPr lang="el-GR"/>
        </a:p>
      </dgm:t>
    </dgm:pt>
    <dgm:pt modelId="{DFD12E82-6E68-4C5E-9888-41CBCDA4530D}">
      <dgm:prSet phldrT="[Κείμενο]"/>
      <dgm:spPr>
        <a:solidFill>
          <a:srgbClr val="0070C0">
            <a:alpha val="50000"/>
          </a:srgbClr>
        </a:solidFill>
      </dgm:spPr>
      <dgm:t>
        <a:bodyPr/>
        <a:lstStyle/>
        <a:p>
          <a:r>
            <a:rPr lang="el-GR" dirty="0"/>
            <a:t>διαγραφή</a:t>
          </a:r>
        </a:p>
      </dgm:t>
    </dgm:pt>
    <dgm:pt modelId="{7CB889EC-2715-4F1B-9E7A-0149C848E38A}" type="parTrans" cxnId="{5F9C95B2-B534-4AC4-B85D-E4BC6C351578}">
      <dgm:prSet/>
      <dgm:spPr/>
      <dgm:t>
        <a:bodyPr/>
        <a:lstStyle/>
        <a:p>
          <a:endParaRPr lang="el-GR"/>
        </a:p>
      </dgm:t>
    </dgm:pt>
    <dgm:pt modelId="{BE983CCF-052F-44C4-9DBC-E902DAC988A8}" type="sibTrans" cxnId="{5F9C95B2-B534-4AC4-B85D-E4BC6C351578}">
      <dgm:prSet/>
      <dgm:spPr/>
      <dgm:t>
        <a:bodyPr/>
        <a:lstStyle/>
        <a:p>
          <a:endParaRPr lang="el-GR"/>
        </a:p>
      </dgm:t>
    </dgm:pt>
    <dgm:pt modelId="{E784FDAA-03CC-4EA4-9031-6ABEE90967EC}" type="pres">
      <dgm:prSet presAssocID="{EDDFF87D-8A4C-4A1F-8EE8-FA6523739C5E}" presName="Name0" presStyleCnt="0">
        <dgm:presLayoutVars>
          <dgm:dir/>
          <dgm:resizeHandles val="exact"/>
        </dgm:presLayoutVars>
      </dgm:prSet>
      <dgm:spPr/>
    </dgm:pt>
    <dgm:pt modelId="{F5A915C6-9540-483E-A7DE-16D59B93DAF4}" type="pres">
      <dgm:prSet presAssocID="{5CDE2696-B5AE-47AE-96D3-9A172C2B0E61}" presName="Name5" presStyleLbl="vennNode1" presStyleIdx="0" presStyleCnt="5">
        <dgm:presLayoutVars>
          <dgm:bulletEnabled val="1"/>
        </dgm:presLayoutVars>
      </dgm:prSet>
      <dgm:spPr/>
    </dgm:pt>
    <dgm:pt modelId="{D8F4BD86-813D-4E89-AA37-137DF27F44A0}" type="pres">
      <dgm:prSet presAssocID="{417BA536-F933-42DB-82A3-41D358F5BB32}" presName="space" presStyleCnt="0"/>
      <dgm:spPr/>
    </dgm:pt>
    <dgm:pt modelId="{1535CEF8-33A6-4F6E-8B2F-2A402DE317B6}" type="pres">
      <dgm:prSet presAssocID="{F30A3857-AB60-470D-8809-2A7F9B23C5B2}" presName="Name5" presStyleLbl="vennNode1" presStyleIdx="1" presStyleCnt="5">
        <dgm:presLayoutVars>
          <dgm:bulletEnabled val="1"/>
        </dgm:presLayoutVars>
      </dgm:prSet>
      <dgm:spPr/>
    </dgm:pt>
    <dgm:pt modelId="{63B7C2B2-12FE-4FC9-8A00-7B84441CBE66}" type="pres">
      <dgm:prSet presAssocID="{6AF25C62-860C-443F-9220-F7661B5BBEA0}" presName="space" presStyleCnt="0"/>
      <dgm:spPr/>
    </dgm:pt>
    <dgm:pt modelId="{04B8B4F0-78E4-4B1B-AB51-BBC17C6411F8}" type="pres">
      <dgm:prSet presAssocID="{977CEA28-6D22-41D5-9A71-A53F16073598}" presName="Name5" presStyleLbl="vennNode1" presStyleIdx="2" presStyleCnt="5">
        <dgm:presLayoutVars>
          <dgm:bulletEnabled val="1"/>
        </dgm:presLayoutVars>
      </dgm:prSet>
      <dgm:spPr/>
    </dgm:pt>
    <dgm:pt modelId="{E4AAF6E1-1BE5-4CAF-AB70-28DA1F8E47E7}" type="pres">
      <dgm:prSet presAssocID="{004217EC-140E-403D-B2D0-244E02E8D803}" presName="space" presStyleCnt="0"/>
      <dgm:spPr/>
    </dgm:pt>
    <dgm:pt modelId="{6622E657-7C9E-4B49-8388-DD69933FF777}" type="pres">
      <dgm:prSet presAssocID="{143BDF07-3C49-41D0-8F66-199A1B7A917E}" presName="Name5" presStyleLbl="vennNode1" presStyleIdx="3" presStyleCnt="5">
        <dgm:presLayoutVars>
          <dgm:bulletEnabled val="1"/>
        </dgm:presLayoutVars>
      </dgm:prSet>
      <dgm:spPr/>
    </dgm:pt>
    <dgm:pt modelId="{436770F9-1B4F-4D61-A214-B4ED234E0966}" type="pres">
      <dgm:prSet presAssocID="{175C27CA-A3A9-47E2-B646-F69FEAA41B0F}" presName="space" presStyleCnt="0"/>
      <dgm:spPr/>
    </dgm:pt>
    <dgm:pt modelId="{751B71D4-7814-4B7F-B64F-258DC141F824}" type="pres">
      <dgm:prSet presAssocID="{DFD12E82-6E68-4C5E-9888-41CBCDA4530D}" presName="Name5" presStyleLbl="vennNode1" presStyleIdx="4" presStyleCnt="5">
        <dgm:presLayoutVars>
          <dgm:bulletEnabled val="1"/>
        </dgm:presLayoutVars>
      </dgm:prSet>
      <dgm:spPr/>
    </dgm:pt>
  </dgm:ptLst>
  <dgm:cxnLst>
    <dgm:cxn modelId="{21CA1A02-448A-4018-A007-0D2C50A81EBE}" type="presOf" srcId="{DFD12E82-6E68-4C5E-9888-41CBCDA4530D}" destId="{751B71D4-7814-4B7F-B64F-258DC141F824}" srcOrd="0" destOrd="0" presId="urn:microsoft.com/office/officeart/2005/8/layout/venn3"/>
    <dgm:cxn modelId="{A03DEC5B-D3CC-40C9-B7CE-D4537AD2C9F3}" type="presOf" srcId="{143BDF07-3C49-41D0-8F66-199A1B7A917E}" destId="{6622E657-7C9E-4B49-8388-DD69933FF777}" srcOrd="0" destOrd="0" presId="urn:microsoft.com/office/officeart/2005/8/layout/venn3"/>
    <dgm:cxn modelId="{3676FB63-3E1D-4B04-8AC4-335ED9552619}" type="presOf" srcId="{F30A3857-AB60-470D-8809-2A7F9B23C5B2}" destId="{1535CEF8-33A6-4F6E-8B2F-2A402DE317B6}" srcOrd="0" destOrd="0" presId="urn:microsoft.com/office/officeart/2005/8/layout/venn3"/>
    <dgm:cxn modelId="{E7E8386D-0534-41B8-9F47-F21BC48FE179}" srcId="{EDDFF87D-8A4C-4A1F-8EE8-FA6523739C5E}" destId="{5CDE2696-B5AE-47AE-96D3-9A172C2B0E61}" srcOrd="0" destOrd="0" parTransId="{E6250F73-F153-4A60-AE0C-17E8692A6868}" sibTransId="{417BA536-F933-42DB-82A3-41D358F5BB32}"/>
    <dgm:cxn modelId="{1FE1774F-D975-4BFD-A291-E4700D6A5937}" type="presOf" srcId="{977CEA28-6D22-41D5-9A71-A53F16073598}" destId="{04B8B4F0-78E4-4B1B-AB51-BBC17C6411F8}" srcOrd="0" destOrd="0" presId="urn:microsoft.com/office/officeart/2005/8/layout/venn3"/>
    <dgm:cxn modelId="{8B28BA84-9905-4121-93C8-21BA06240A17}" srcId="{EDDFF87D-8A4C-4A1F-8EE8-FA6523739C5E}" destId="{977CEA28-6D22-41D5-9A71-A53F16073598}" srcOrd="2" destOrd="0" parTransId="{F8B96D01-BE76-4229-9ABD-9143372EC800}" sibTransId="{004217EC-140E-403D-B2D0-244E02E8D803}"/>
    <dgm:cxn modelId="{F1545C92-E1E7-4ABB-9431-9EEE49C26351}" type="presOf" srcId="{5CDE2696-B5AE-47AE-96D3-9A172C2B0E61}" destId="{F5A915C6-9540-483E-A7DE-16D59B93DAF4}" srcOrd="0" destOrd="0" presId="urn:microsoft.com/office/officeart/2005/8/layout/venn3"/>
    <dgm:cxn modelId="{A6FB0496-0AED-4B0B-99DC-AA0C6E031D59}" type="presOf" srcId="{EDDFF87D-8A4C-4A1F-8EE8-FA6523739C5E}" destId="{E784FDAA-03CC-4EA4-9031-6ABEE90967EC}" srcOrd="0" destOrd="0" presId="urn:microsoft.com/office/officeart/2005/8/layout/venn3"/>
    <dgm:cxn modelId="{5F9C95B2-B534-4AC4-B85D-E4BC6C351578}" srcId="{EDDFF87D-8A4C-4A1F-8EE8-FA6523739C5E}" destId="{DFD12E82-6E68-4C5E-9888-41CBCDA4530D}" srcOrd="4" destOrd="0" parTransId="{7CB889EC-2715-4F1B-9E7A-0149C848E38A}" sibTransId="{BE983CCF-052F-44C4-9DBC-E902DAC988A8}"/>
    <dgm:cxn modelId="{DAB4EFC4-6ADF-4E8F-9361-875A27459DAE}" srcId="{EDDFF87D-8A4C-4A1F-8EE8-FA6523739C5E}" destId="{F30A3857-AB60-470D-8809-2A7F9B23C5B2}" srcOrd="1" destOrd="0" parTransId="{74A1EEA4-17C9-481E-906E-C937F0775E6B}" sibTransId="{6AF25C62-860C-443F-9220-F7661B5BBEA0}"/>
    <dgm:cxn modelId="{CAC651C8-7588-444A-B451-BF5043BE544F}" srcId="{EDDFF87D-8A4C-4A1F-8EE8-FA6523739C5E}" destId="{143BDF07-3C49-41D0-8F66-199A1B7A917E}" srcOrd="3" destOrd="0" parTransId="{640DE4B1-7110-4CA0-8DF5-A3AADB1550DD}" sibTransId="{175C27CA-A3A9-47E2-B646-F69FEAA41B0F}"/>
    <dgm:cxn modelId="{38431B6F-0E9A-462F-AA1B-1BE4D13A4A19}" type="presParOf" srcId="{E784FDAA-03CC-4EA4-9031-6ABEE90967EC}" destId="{F5A915C6-9540-483E-A7DE-16D59B93DAF4}" srcOrd="0" destOrd="0" presId="urn:microsoft.com/office/officeart/2005/8/layout/venn3"/>
    <dgm:cxn modelId="{AC350209-7AE5-4571-B2B6-D82AB20B7446}" type="presParOf" srcId="{E784FDAA-03CC-4EA4-9031-6ABEE90967EC}" destId="{D8F4BD86-813D-4E89-AA37-137DF27F44A0}" srcOrd="1" destOrd="0" presId="urn:microsoft.com/office/officeart/2005/8/layout/venn3"/>
    <dgm:cxn modelId="{198EDCE1-0F50-4492-A255-30E0E164E25C}" type="presParOf" srcId="{E784FDAA-03CC-4EA4-9031-6ABEE90967EC}" destId="{1535CEF8-33A6-4F6E-8B2F-2A402DE317B6}" srcOrd="2" destOrd="0" presId="urn:microsoft.com/office/officeart/2005/8/layout/venn3"/>
    <dgm:cxn modelId="{8B8DFAC8-3AC0-4B42-9511-1BA7911E99BD}" type="presParOf" srcId="{E784FDAA-03CC-4EA4-9031-6ABEE90967EC}" destId="{63B7C2B2-12FE-4FC9-8A00-7B84441CBE66}" srcOrd="3" destOrd="0" presId="urn:microsoft.com/office/officeart/2005/8/layout/venn3"/>
    <dgm:cxn modelId="{79417B3D-8062-49C6-B777-269852656470}" type="presParOf" srcId="{E784FDAA-03CC-4EA4-9031-6ABEE90967EC}" destId="{04B8B4F0-78E4-4B1B-AB51-BBC17C6411F8}" srcOrd="4" destOrd="0" presId="urn:microsoft.com/office/officeart/2005/8/layout/venn3"/>
    <dgm:cxn modelId="{417B9B8D-8102-404F-A7AE-42C3A5B7D551}" type="presParOf" srcId="{E784FDAA-03CC-4EA4-9031-6ABEE90967EC}" destId="{E4AAF6E1-1BE5-4CAF-AB70-28DA1F8E47E7}" srcOrd="5" destOrd="0" presId="urn:microsoft.com/office/officeart/2005/8/layout/venn3"/>
    <dgm:cxn modelId="{10ADF70C-3B74-4C13-9077-EC8542A3FED7}" type="presParOf" srcId="{E784FDAA-03CC-4EA4-9031-6ABEE90967EC}" destId="{6622E657-7C9E-4B49-8388-DD69933FF777}" srcOrd="6" destOrd="0" presId="urn:microsoft.com/office/officeart/2005/8/layout/venn3"/>
    <dgm:cxn modelId="{14D1AB19-59E4-4FF8-AB69-B4C0C426346A}" type="presParOf" srcId="{E784FDAA-03CC-4EA4-9031-6ABEE90967EC}" destId="{436770F9-1B4F-4D61-A214-B4ED234E0966}" srcOrd="7" destOrd="0" presId="urn:microsoft.com/office/officeart/2005/8/layout/venn3"/>
    <dgm:cxn modelId="{721E2505-F031-4E91-BAF1-28651E4311DB}" type="presParOf" srcId="{E784FDAA-03CC-4EA4-9031-6ABEE90967EC}" destId="{751B71D4-7814-4B7F-B64F-258DC141F824}" srcOrd="8" destOrd="0" presId="urn:microsoft.com/office/officeart/2005/8/layout/venn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BF633A-D9DD-424D-8737-FB94B595B6EC}" type="doc">
      <dgm:prSet loTypeId="urn:microsoft.com/office/officeart/2005/8/layout/hProcess9" loCatId="process" qsTypeId="urn:microsoft.com/office/officeart/2005/8/quickstyle/3d6" qsCatId="3D" csTypeId="urn:microsoft.com/office/officeart/2005/8/colors/accent1_2" csCatId="accent1" phldr="1"/>
      <dgm:spPr/>
    </dgm:pt>
    <dgm:pt modelId="{7F2BF972-8CF5-4406-BB3E-C210E4165BD3}">
      <dgm:prSet phldrT="[Κείμενο]"/>
      <dgm:spPr>
        <a:solidFill>
          <a:srgbClr val="92BFCA"/>
        </a:solidFill>
      </dgm:spPr>
      <dgm:t>
        <a:bodyPr/>
        <a:lstStyle/>
        <a:p>
          <a:r>
            <a:rPr lang="el-GR" dirty="0"/>
            <a:t>Διάγνωση</a:t>
          </a:r>
        </a:p>
      </dgm:t>
    </dgm:pt>
    <dgm:pt modelId="{0A6E252A-BEED-4E2C-9257-993448D9A1E4}" type="parTrans" cxnId="{51A63E14-8477-4529-B390-6FBB9B9B370E}">
      <dgm:prSet/>
      <dgm:spPr/>
      <dgm:t>
        <a:bodyPr/>
        <a:lstStyle/>
        <a:p>
          <a:endParaRPr lang="el-GR"/>
        </a:p>
      </dgm:t>
    </dgm:pt>
    <dgm:pt modelId="{3D82D815-0FDA-47EA-896F-4112064E8A20}" type="sibTrans" cxnId="{51A63E14-8477-4529-B390-6FBB9B9B370E}">
      <dgm:prSet/>
      <dgm:spPr/>
      <dgm:t>
        <a:bodyPr/>
        <a:lstStyle/>
        <a:p>
          <a:endParaRPr lang="el-GR"/>
        </a:p>
      </dgm:t>
    </dgm:pt>
    <dgm:pt modelId="{917A53CA-6B3B-4F89-B9FE-79EB599D7C6C}">
      <dgm:prSet phldrT="[Κείμενο]"/>
      <dgm:spPr>
        <a:solidFill>
          <a:srgbClr val="00B0F0"/>
        </a:solidFill>
      </dgm:spPr>
      <dgm:t>
        <a:bodyPr/>
        <a:lstStyle/>
        <a:p>
          <a:r>
            <a:rPr lang="el-GR" dirty="0"/>
            <a:t>Υλοποίηση</a:t>
          </a:r>
        </a:p>
      </dgm:t>
    </dgm:pt>
    <dgm:pt modelId="{495A1CB5-EA33-4383-B6E6-55C4DB5F2888}" type="parTrans" cxnId="{58B8346C-8810-4284-82E8-FA9B3222BABC}">
      <dgm:prSet/>
      <dgm:spPr/>
      <dgm:t>
        <a:bodyPr/>
        <a:lstStyle/>
        <a:p>
          <a:endParaRPr lang="el-GR"/>
        </a:p>
      </dgm:t>
    </dgm:pt>
    <dgm:pt modelId="{3EB19639-4058-46A9-AA04-EFC4AC471CC6}" type="sibTrans" cxnId="{58B8346C-8810-4284-82E8-FA9B3222BABC}">
      <dgm:prSet/>
      <dgm:spPr/>
      <dgm:t>
        <a:bodyPr/>
        <a:lstStyle/>
        <a:p>
          <a:endParaRPr lang="el-GR"/>
        </a:p>
      </dgm:t>
    </dgm:pt>
    <dgm:pt modelId="{56A1AE11-6FD8-44E6-ACA9-3B78E88A4130}">
      <dgm:prSet phldrT="[Κείμενο]"/>
      <dgm:spPr>
        <a:solidFill>
          <a:srgbClr val="0070C0"/>
        </a:solidFill>
      </dgm:spPr>
      <dgm:t>
        <a:bodyPr/>
        <a:lstStyle/>
        <a:p>
          <a:r>
            <a:rPr lang="el-GR" dirty="0"/>
            <a:t>Εκπαίδευση</a:t>
          </a:r>
        </a:p>
      </dgm:t>
    </dgm:pt>
    <dgm:pt modelId="{04A7114F-7F01-4730-8531-E7608AF18A39}" type="parTrans" cxnId="{711C3F2E-BE0B-41B5-9A68-0F9E3F7660DF}">
      <dgm:prSet/>
      <dgm:spPr/>
      <dgm:t>
        <a:bodyPr/>
        <a:lstStyle/>
        <a:p>
          <a:endParaRPr lang="el-GR"/>
        </a:p>
      </dgm:t>
    </dgm:pt>
    <dgm:pt modelId="{7537E268-DE8C-4CFA-B4A2-AACBC30C97F1}" type="sibTrans" cxnId="{711C3F2E-BE0B-41B5-9A68-0F9E3F7660DF}">
      <dgm:prSet/>
      <dgm:spPr/>
      <dgm:t>
        <a:bodyPr/>
        <a:lstStyle/>
        <a:p>
          <a:endParaRPr lang="el-GR"/>
        </a:p>
      </dgm:t>
    </dgm:pt>
    <dgm:pt modelId="{A0D9D3AA-E664-4F52-88CC-165618E642C1}">
      <dgm:prSet/>
      <dgm:spPr>
        <a:solidFill>
          <a:srgbClr val="002060"/>
        </a:solidFill>
      </dgm:spPr>
      <dgm:t>
        <a:bodyPr/>
        <a:lstStyle/>
        <a:p>
          <a:r>
            <a:rPr lang="el-GR" dirty="0"/>
            <a:t>Υποστήριξη</a:t>
          </a:r>
        </a:p>
      </dgm:t>
    </dgm:pt>
    <dgm:pt modelId="{25C27396-9C76-42E0-A165-762BBCDED825}" type="parTrans" cxnId="{F5DBCEB6-EA21-4816-A33C-49EBF93C33B2}">
      <dgm:prSet/>
      <dgm:spPr/>
      <dgm:t>
        <a:bodyPr/>
        <a:lstStyle/>
        <a:p>
          <a:endParaRPr lang="el-GR"/>
        </a:p>
      </dgm:t>
    </dgm:pt>
    <dgm:pt modelId="{02174D75-A25C-42D0-8F76-6F4E058ABA51}" type="sibTrans" cxnId="{F5DBCEB6-EA21-4816-A33C-49EBF93C33B2}">
      <dgm:prSet/>
      <dgm:spPr/>
      <dgm:t>
        <a:bodyPr/>
        <a:lstStyle/>
        <a:p>
          <a:endParaRPr lang="el-GR"/>
        </a:p>
      </dgm:t>
    </dgm:pt>
    <dgm:pt modelId="{B38585A1-B916-4BCE-8615-278014B504F8}" type="pres">
      <dgm:prSet presAssocID="{33BF633A-D9DD-424D-8737-FB94B595B6EC}" presName="CompostProcess" presStyleCnt="0">
        <dgm:presLayoutVars>
          <dgm:dir/>
          <dgm:resizeHandles val="exact"/>
        </dgm:presLayoutVars>
      </dgm:prSet>
      <dgm:spPr/>
    </dgm:pt>
    <dgm:pt modelId="{3EA98783-30D6-4EE0-ADBF-AF621324E239}" type="pres">
      <dgm:prSet presAssocID="{33BF633A-D9DD-424D-8737-FB94B595B6EC}" presName="arrow" presStyleLbl="bgShp" presStyleIdx="0" presStyleCnt="1"/>
      <dgm:spPr/>
    </dgm:pt>
    <dgm:pt modelId="{4FEF248B-9F14-4CCD-8230-449665C5A1F3}" type="pres">
      <dgm:prSet presAssocID="{33BF633A-D9DD-424D-8737-FB94B595B6EC}" presName="linearProcess" presStyleCnt="0"/>
      <dgm:spPr/>
    </dgm:pt>
    <dgm:pt modelId="{3E26D4CB-7E5C-46A3-993E-F1E9A50368C0}" type="pres">
      <dgm:prSet presAssocID="{7F2BF972-8CF5-4406-BB3E-C210E4165BD3}" presName="textNode" presStyleLbl="node1" presStyleIdx="0" presStyleCnt="4">
        <dgm:presLayoutVars>
          <dgm:bulletEnabled val="1"/>
        </dgm:presLayoutVars>
      </dgm:prSet>
      <dgm:spPr/>
    </dgm:pt>
    <dgm:pt modelId="{1EBC691B-FF70-4F1F-8A83-2F9B1A746E1D}" type="pres">
      <dgm:prSet presAssocID="{3D82D815-0FDA-47EA-896F-4112064E8A20}" presName="sibTrans" presStyleCnt="0"/>
      <dgm:spPr/>
    </dgm:pt>
    <dgm:pt modelId="{35C5B8CC-E084-4445-BF1D-672EC0D099BF}" type="pres">
      <dgm:prSet presAssocID="{917A53CA-6B3B-4F89-B9FE-79EB599D7C6C}" presName="textNode" presStyleLbl="node1" presStyleIdx="1" presStyleCnt="4">
        <dgm:presLayoutVars>
          <dgm:bulletEnabled val="1"/>
        </dgm:presLayoutVars>
      </dgm:prSet>
      <dgm:spPr/>
    </dgm:pt>
    <dgm:pt modelId="{2DEE1AC2-7CAE-4FBD-9E12-ACCB536BF7DA}" type="pres">
      <dgm:prSet presAssocID="{3EB19639-4058-46A9-AA04-EFC4AC471CC6}" presName="sibTrans" presStyleCnt="0"/>
      <dgm:spPr/>
    </dgm:pt>
    <dgm:pt modelId="{C6310BEA-EF0A-4841-A7CF-A8FA0784A63E}" type="pres">
      <dgm:prSet presAssocID="{56A1AE11-6FD8-44E6-ACA9-3B78E88A4130}" presName="textNode" presStyleLbl="node1" presStyleIdx="2" presStyleCnt="4">
        <dgm:presLayoutVars>
          <dgm:bulletEnabled val="1"/>
        </dgm:presLayoutVars>
      </dgm:prSet>
      <dgm:spPr/>
    </dgm:pt>
    <dgm:pt modelId="{81C21005-19AE-42E5-9D30-DAB858ACE235}" type="pres">
      <dgm:prSet presAssocID="{7537E268-DE8C-4CFA-B4A2-AACBC30C97F1}" presName="sibTrans" presStyleCnt="0"/>
      <dgm:spPr/>
    </dgm:pt>
    <dgm:pt modelId="{84394186-2426-490F-AC66-539780AAE174}" type="pres">
      <dgm:prSet presAssocID="{A0D9D3AA-E664-4F52-88CC-165618E642C1}" presName="textNode" presStyleLbl="node1" presStyleIdx="3" presStyleCnt="4">
        <dgm:presLayoutVars>
          <dgm:bulletEnabled val="1"/>
        </dgm:presLayoutVars>
      </dgm:prSet>
      <dgm:spPr/>
    </dgm:pt>
  </dgm:ptLst>
  <dgm:cxnLst>
    <dgm:cxn modelId="{B615FB09-C34A-48C3-B6B3-9D977157FD0F}" type="presOf" srcId="{33BF633A-D9DD-424D-8737-FB94B595B6EC}" destId="{B38585A1-B916-4BCE-8615-278014B504F8}" srcOrd="0" destOrd="0" presId="urn:microsoft.com/office/officeart/2005/8/layout/hProcess9"/>
    <dgm:cxn modelId="{51A63E14-8477-4529-B390-6FBB9B9B370E}" srcId="{33BF633A-D9DD-424D-8737-FB94B595B6EC}" destId="{7F2BF972-8CF5-4406-BB3E-C210E4165BD3}" srcOrd="0" destOrd="0" parTransId="{0A6E252A-BEED-4E2C-9257-993448D9A1E4}" sibTransId="{3D82D815-0FDA-47EA-896F-4112064E8A20}"/>
    <dgm:cxn modelId="{711C3F2E-BE0B-41B5-9A68-0F9E3F7660DF}" srcId="{33BF633A-D9DD-424D-8737-FB94B595B6EC}" destId="{56A1AE11-6FD8-44E6-ACA9-3B78E88A4130}" srcOrd="2" destOrd="0" parTransId="{04A7114F-7F01-4730-8531-E7608AF18A39}" sibTransId="{7537E268-DE8C-4CFA-B4A2-AACBC30C97F1}"/>
    <dgm:cxn modelId="{B5389830-944F-4BF3-8155-9836A1F27FC7}" type="presOf" srcId="{917A53CA-6B3B-4F89-B9FE-79EB599D7C6C}" destId="{35C5B8CC-E084-4445-BF1D-672EC0D099BF}" srcOrd="0" destOrd="0" presId="urn:microsoft.com/office/officeart/2005/8/layout/hProcess9"/>
    <dgm:cxn modelId="{58B8346C-8810-4284-82E8-FA9B3222BABC}" srcId="{33BF633A-D9DD-424D-8737-FB94B595B6EC}" destId="{917A53CA-6B3B-4F89-B9FE-79EB599D7C6C}" srcOrd="1" destOrd="0" parTransId="{495A1CB5-EA33-4383-B6E6-55C4DB5F2888}" sibTransId="{3EB19639-4058-46A9-AA04-EFC4AC471CC6}"/>
    <dgm:cxn modelId="{F5DBCEB6-EA21-4816-A33C-49EBF93C33B2}" srcId="{33BF633A-D9DD-424D-8737-FB94B595B6EC}" destId="{A0D9D3AA-E664-4F52-88CC-165618E642C1}" srcOrd="3" destOrd="0" parTransId="{25C27396-9C76-42E0-A165-762BBCDED825}" sibTransId="{02174D75-A25C-42D0-8F76-6F4E058ABA51}"/>
    <dgm:cxn modelId="{87B4D1BC-9262-401D-9BBA-E202A1D202D7}" type="presOf" srcId="{A0D9D3AA-E664-4F52-88CC-165618E642C1}" destId="{84394186-2426-490F-AC66-539780AAE174}" srcOrd="0" destOrd="0" presId="urn:microsoft.com/office/officeart/2005/8/layout/hProcess9"/>
    <dgm:cxn modelId="{51D15ED1-8F26-4F64-85E7-33AE451A683B}" type="presOf" srcId="{56A1AE11-6FD8-44E6-ACA9-3B78E88A4130}" destId="{C6310BEA-EF0A-4841-A7CF-A8FA0784A63E}" srcOrd="0" destOrd="0" presId="urn:microsoft.com/office/officeart/2005/8/layout/hProcess9"/>
    <dgm:cxn modelId="{9AFCA7D1-0AA7-4DAA-9FF8-B842A934ECE6}" type="presOf" srcId="{7F2BF972-8CF5-4406-BB3E-C210E4165BD3}" destId="{3E26D4CB-7E5C-46A3-993E-F1E9A50368C0}" srcOrd="0" destOrd="0" presId="urn:microsoft.com/office/officeart/2005/8/layout/hProcess9"/>
    <dgm:cxn modelId="{775834B3-D628-4509-B2FE-28437DCDBC70}" type="presParOf" srcId="{B38585A1-B916-4BCE-8615-278014B504F8}" destId="{3EA98783-30D6-4EE0-ADBF-AF621324E239}" srcOrd="0" destOrd="0" presId="urn:microsoft.com/office/officeart/2005/8/layout/hProcess9"/>
    <dgm:cxn modelId="{3389A23C-624D-4FD7-8804-7AF1AFEFF3E3}" type="presParOf" srcId="{B38585A1-B916-4BCE-8615-278014B504F8}" destId="{4FEF248B-9F14-4CCD-8230-449665C5A1F3}" srcOrd="1" destOrd="0" presId="urn:microsoft.com/office/officeart/2005/8/layout/hProcess9"/>
    <dgm:cxn modelId="{7FCF569C-FE46-41F7-89A8-2064804B2C50}" type="presParOf" srcId="{4FEF248B-9F14-4CCD-8230-449665C5A1F3}" destId="{3E26D4CB-7E5C-46A3-993E-F1E9A50368C0}" srcOrd="0" destOrd="0" presId="urn:microsoft.com/office/officeart/2005/8/layout/hProcess9"/>
    <dgm:cxn modelId="{CC4D812B-5234-4807-B1BD-302A5F50BE2C}" type="presParOf" srcId="{4FEF248B-9F14-4CCD-8230-449665C5A1F3}" destId="{1EBC691B-FF70-4F1F-8A83-2F9B1A746E1D}" srcOrd="1" destOrd="0" presId="urn:microsoft.com/office/officeart/2005/8/layout/hProcess9"/>
    <dgm:cxn modelId="{883F3D6F-0A8D-4135-B383-8F9A2A496FA0}" type="presParOf" srcId="{4FEF248B-9F14-4CCD-8230-449665C5A1F3}" destId="{35C5B8CC-E084-4445-BF1D-672EC0D099BF}" srcOrd="2" destOrd="0" presId="urn:microsoft.com/office/officeart/2005/8/layout/hProcess9"/>
    <dgm:cxn modelId="{D110EB40-89DC-424D-96E1-D4E4893C16CF}" type="presParOf" srcId="{4FEF248B-9F14-4CCD-8230-449665C5A1F3}" destId="{2DEE1AC2-7CAE-4FBD-9E12-ACCB536BF7DA}" srcOrd="3" destOrd="0" presId="urn:microsoft.com/office/officeart/2005/8/layout/hProcess9"/>
    <dgm:cxn modelId="{8BF84396-B37F-4FF9-BEAE-1C6184C25B37}" type="presParOf" srcId="{4FEF248B-9F14-4CCD-8230-449665C5A1F3}" destId="{C6310BEA-EF0A-4841-A7CF-A8FA0784A63E}" srcOrd="4" destOrd="0" presId="urn:microsoft.com/office/officeart/2005/8/layout/hProcess9"/>
    <dgm:cxn modelId="{55118F39-B9F7-4B0C-BC3F-F42B6736E705}" type="presParOf" srcId="{4FEF248B-9F14-4CCD-8230-449665C5A1F3}" destId="{81C21005-19AE-42E5-9D30-DAB858ACE235}" srcOrd="5" destOrd="0" presId="urn:microsoft.com/office/officeart/2005/8/layout/hProcess9"/>
    <dgm:cxn modelId="{F39694C4-5E3B-4808-AED6-53DD21068A67}" type="presParOf" srcId="{4FEF248B-9F14-4CCD-8230-449665C5A1F3}" destId="{84394186-2426-490F-AC66-539780AAE174}"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F779162A-67BE-4EF2-852C-5D6E8E6E8856}" type="doc">
      <dgm:prSet loTypeId="urn:microsoft.com/office/officeart/2005/8/layout/bProcess3" loCatId="process" qsTypeId="urn:microsoft.com/office/officeart/2005/8/quickstyle/3d1" qsCatId="3D" csTypeId="urn:microsoft.com/office/officeart/2005/8/colors/accent1_2" csCatId="accent1" phldr="1"/>
      <dgm:spPr/>
      <dgm:t>
        <a:bodyPr/>
        <a:lstStyle/>
        <a:p>
          <a:endParaRPr lang="el-GR"/>
        </a:p>
      </dgm:t>
    </dgm:pt>
    <dgm:pt modelId="{1FE2D340-A1E0-4B60-81A2-0D78B1533431}">
      <dgm:prSet phldrT="[Κείμενο]" custT="1"/>
      <dgm:spPr>
        <a:solidFill>
          <a:schemeClr val="accent3">
            <a:lumMod val="60000"/>
            <a:lumOff val="40000"/>
          </a:schemeClr>
        </a:solidFill>
      </dgm:spPr>
      <dgm:t>
        <a:bodyPr/>
        <a:lstStyle/>
        <a:p>
          <a:pPr>
            <a:buFont typeface="+mj-lt"/>
            <a:buAutoNum type="arabicPeriod"/>
          </a:pPr>
          <a:r>
            <a:rPr lang="el-GR" sz="2000" dirty="0">
              <a:latin typeface="Calibri" panose="020F0502020204030204" pitchFamily="34" charset="0"/>
              <a:cs typeface="Calibri" panose="020F0502020204030204" pitchFamily="34" charset="0"/>
            </a:rPr>
            <a:t>Προετοιμασία για την έναρξη του έργου συμμόρφωσης με τον GDPR</a:t>
          </a:r>
        </a:p>
      </dgm:t>
    </dgm:pt>
    <dgm:pt modelId="{C3DAA87F-AB8F-4E2F-AAC0-4D44D5DB07F4}" type="parTrans" cxnId="{AF5B569D-8D66-457A-AEDF-12AED0C96FCE}">
      <dgm:prSet/>
      <dgm:spPr/>
      <dgm:t>
        <a:bodyPr/>
        <a:lstStyle/>
        <a:p>
          <a:endParaRPr lang="el-GR"/>
        </a:p>
      </dgm:t>
    </dgm:pt>
    <dgm:pt modelId="{AC5401EE-6C7F-414B-8D72-FA22C58480A1}" type="sibTrans" cxnId="{AF5B569D-8D66-457A-AEDF-12AED0C96FCE}">
      <dgm:prSet/>
      <dgm:spPr/>
      <dgm:t>
        <a:bodyPr/>
        <a:lstStyle/>
        <a:p>
          <a:endParaRPr lang="el-GR"/>
        </a:p>
      </dgm:t>
    </dgm:pt>
    <dgm:pt modelId="{2F6FCA7C-A1FB-4A75-8F51-3914EEF4F536}">
      <dgm:prSet phldrT="[Κείμενο]" custT="1"/>
      <dgm:spPr>
        <a:solidFill>
          <a:schemeClr val="accent3">
            <a:lumMod val="60000"/>
            <a:lumOff val="40000"/>
          </a:schemeClr>
        </a:solidFill>
      </dgm:spPr>
      <dgm:t>
        <a:bodyPr/>
        <a:lstStyle/>
        <a:p>
          <a:pPr algn="ctr"/>
          <a:r>
            <a:rPr lang="el-GR" sz="2000" dirty="0">
              <a:latin typeface="Calibri" panose="020F0502020204030204" pitchFamily="34" charset="0"/>
              <a:cs typeface="Calibri" panose="020F0502020204030204" pitchFamily="34" charset="0"/>
            </a:rPr>
            <a:t>Χαρτογράφηση των δεδομένων </a:t>
          </a:r>
        </a:p>
        <a:p>
          <a:pPr algn="ctr"/>
          <a:r>
            <a:rPr lang="el-GR" sz="2000" dirty="0">
              <a:latin typeface="Calibri" panose="020F0502020204030204" pitchFamily="34" charset="0"/>
              <a:cs typeface="Calibri" panose="020F0502020204030204" pitchFamily="34" charset="0"/>
            </a:rPr>
            <a:t>(Data Mapping</a:t>
          </a:r>
          <a:r>
            <a:rPr lang="el-GR" sz="2000" dirty="0"/>
            <a:t>)</a:t>
          </a:r>
        </a:p>
      </dgm:t>
    </dgm:pt>
    <dgm:pt modelId="{3F10D08F-6071-4C11-8243-7789FD96B7C7}" type="parTrans" cxnId="{6AA08FBC-E633-4406-A093-B98924C2E081}">
      <dgm:prSet/>
      <dgm:spPr/>
      <dgm:t>
        <a:bodyPr/>
        <a:lstStyle/>
        <a:p>
          <a:endParaRPr lang="el-GR"/>
        </a:p>
      </dgm:t>
    </dgm:pt>
    <dgm:pt modelId="{898AE026-76B5-452B-9121-97B4972CA182}" type="sibTrans" cxnId="{6AA08FBC-E633-4406-A093-B98924C2E081}">
      <dgm:prSet/>
      <dgm:spPr/>
      <dgm:t>
        <a:bodyPr/>
        <a:lstStyle/>
        <a:p>
          <a:endParaRPr lang="el-GR"/>
        </a:p>
      </dgm:t>
    </dgm:pt>
    <dgm:pt modelId="{319D94C6-6EC9-4D46-817A-75D43C4AA431}">
      <dgm:prSet phldrT="[Κείμενο]" custT="1"/>
      <dgm:spPr>
        <a:solidFill>
          <a:srgbClr val="00B0F0"/>
        </a:solidFill>
      </dgm:spPr>
      <dgm:t>
        <a:bodyPr/>
        <a:lstStyle/>
        <a:p>
          <a:r>
            <a:rPr lang="el-GR" sz="2000" dirty="0">
              <a:latin typeface="Calibri" panose="020F0502020204030204" pitchFamily="34" charset="0"/>
              <a:cs typeface="Calibri" panose="020F0502020204030204" pitchFamily="34" charset="0"/>
            </a:rPr>
            <a:t>Τροποποίηση Συμβάσεων</a:t>
          </a:r>
        </a:p>
      </dgm:t>
    </dgm:pt>
    <dgm:pt modelId="{C2B38802-03D7-4579-9427-FD797E660325}" type="parTrans" cxnId="{39C78F53-C4B2-42D6-82FD-7A710386F040}">
      <dgm:prSet/>
      <dgm:spPr/>
      <dgm:t>
        <a:bodyPr/>
        <a:lstStyle/>
        <a:p>
          <a:endParaRPr lang="el-GR"/>
        </a:p>
      </dgm:t>
    </dgm:pt>
    <dgm:pt modelId="{41435881-8ED4-4BB3-B654-CF92622E445A}" type="sibTrans" cxnId="{39C78F53-C4B2-42D6-82FD-7A710386F040}">
      <dgm:prSet/>
      <dgm:spPr/>
      <dgm:t>
        <a:bodyPr/>
        <a:lstStyle/>
        <a:p>
          <a:endParaRPr lang="el-GR"/>
        </a:p>
      </dgm:t>
    </dgm:pt>
    <dgm:pt modelId="{3980D85B-514B-4F52-99CF-B887E4E6F411}">
      <dgm:prSet phldrT="[Κείμενο]" custT="1"/>
      <dgm:spPr>
        <a:solidFill>
          <a:srgbClr val="00B0F0"/>
        </a:solidFill>
      </dgm:spPr>
      <dgm:t>
        <a:bodyPr/>
        <a:lstStyle/>
        <a:p>
          <a:pPr>
            <a:buFont typeface="+mj-lt"/>
            <a:buAutoNum type="arabicPeriod"/>
          </a:pPr>
          <a:r>
            <a:rPr lang="el-GR" sz="2000" dirty="0">
              <a:latin typeface="Calibri" panose="020F0502020204030204" pitchFamily="34" charset="0"/>
              <a:cs typeface="Calibri" panose="020F0502020204030204" pitchFamily="34" charset="0"/>
            </a:rPr>
            <a:t>Σύνταξη Πολιτικών και Διαδικασιών</a:t>
          </a:r>
        </a:p>
      </dgm:t>
    </dgm:pt>
    <dgm:pt modelId="{C4DFB8A5-3007-45E5-BF5B-471B65A0CFBF}" type="parTrans" cxnId="{25477D0E-87A4-43F6-99AD-B40706F2ADDE}">
      <dgm:prSet/>
      <dgm:spPr/>
      <dgm:t>
        <a:bodyPr/>
        <a:lstStyle/>
        <a:p>
          <a:endParaRPr lang="el-GR"/>
        </a:p>
      </dgm:t>
    </dgm:pt>
    <dgm:pt modelId="{742829BE-9ABE-4F3F-AFA4-CA7FC0160CE3}" type="sibTrans" cxnId="{25477D0E-87A4-43F6-99AD-B40706F2ADDE}">
      <dgm:prSet/>
      <dgm:spPr/>
      <dgm:t>
        <a:bodyPr/>
        <a:lstStyle/>
        <a:p>
          <a:endParaRPr lang="el-GR"/>
        </a:p>
      </dgm:t>
    </dgm:pt>
    <dgm:pt modelId="{C1A07E14-AA33-4DDC-9384-F2EB1DFA625E}">
      <dgm:prSet custT="1"/>
      <dgm:spPr>
        <a:solidFill>
          <a:srgbClr val="00B0F0"/>
        </a:solidFill>
      </dgm:spPr>
      <dgm:t>
        <a:bodyPr/>
        <a:lstStyle/>
        <a:p>
          <a:pPr>
            <a:buFont typeface="+mj-lt"/>
            <a:buAutoNum type="arabicPeriod"/>
          </a:pPr>
          <a:r>
            <a:rPr lang="el-GR" sz="2000" dirty="0">
              <a:latin typeface="Calibri" panose="020F0502020204030204" pitchFamily="34" charset="0"/>
              <a:cs typeface="Calibri" panose="020F0502020204030204" pitchFamily="34" charset="0"/>
            </a:rPr>
            <a:t>Σύνταξη Ενημερωτικών κειμένων και κειμένων λήψης συγκατάθεσης</a:t>
          </a:r>
        </a:p>
      </dgm:t>
    </dgm:pt>
    <dgm:pt modelId="{DC117D6F-A8FF-4E09-8AE7-EF233DFEA415}" type="parTrans" cxnId="{DF97FDA4-E2F9-436C-B293-BB6F90702CF1}">
      <dgm:prSet/>
      <dgm:spPr/>
      <dgm:t>
        <a:bodyPr/>
        <a:lstStyle/>
        <a:p>
          <a:endParaRPr lang="el-GR"/>
        </a:p>
      </dgm:t>
    </dgm:pt>
    <dgm:pt modelId="{61C5D687-8112-47CA-81A4-A56D78545C9D}" type="sibTrans" cxnId="{DF97FDA4-E2F9-436C-B293-BB6F90702CF1}">
      <dgm:prSet/>
      <dgm:spPr/>
      <dgm:t>
        <a:bodyPr/>
        <a:lstStyle/>
        <a:p>
          <a:endParaRPr lang="el-GR"/>
        </a:p>
      </dgm:t>
    </dgm:pt>
    <dgm:pt modelId="{A189B7C3-7962-411B-A804-B318883A97A2}">
      <dgm:prSet custT="1"/>
      <dgm:spPr>
        <a:solidFill>
          <a:srgbClr val="0070C0"/>
        </a:solidFill>
      </dgm:spPr>
      <dgm:t>
        <a:bodyPr/>
        <a:lstStyle/>
        <a:p>
          <a:r>
            <a:rPr lang="el-GR" sz="2000" dirty="0">
              <a:latin typeface="Calibri" panose="020F0502020204030204" pitchFamily="34" charset="0"/>
              <a:cs typeface="Calibri" panose="020F0502020204030204" pitchFamily="34" charset="0"/>
            </a:rPr>
            <a:t>Παραβιάσεις Προσωπικών Δεδομένων</a:t>
          </a:r>
        </a:p>
      </dgm:t>
    </dgm:pt>
    <dgm:pt modelId="{C9483D5A-E5EF-4D1F-AA4F-4798EB642E27}" type="parTrans" cxnId="{5D48800F-550F-4012-9E10-6C6766B07CEA}">
      <dgm:prSet/>
      <dgm:spPr/>
      <dgm:t>
        <a:bodyPr/>
        <a:lstStyle/>
        <a:p>
          <a:endParaRPr lang="el-GR"/>
        </a:p>
      </dgm:t>
    </dgm:pt>
    <dgm:pt modelId="{79790DA0-CADD-48DA-8429-D811853CB493}" type="sibTrans" cxnId="{5D48800F-550F-4012-9E10-6C6766B07CEA}">
      <dgm:prSet/>
      <dgm:spPr/>
      <dgm:t>
        <a:bodyPr/>
        <a:lstStyle/>
        <a:p>
          <a:endParaRPr lang="el-GR"/>
        </a:p>
      </dgm:t>
    </dgm:pt>
    <dgm:pt modelId="{9DE5DC65-0954-4887-BA71-0304C405A7DB}">
      <dgm:prSet phldrT="[Κείμενο]" custT="1"/>
      <dgm:spPr>
        <a:solidFill>
          <a:schemeClr val="accent3">
            <a:lumMod val="60000"/>
            <a:lumOff val="40000"/>
          </a:schemeClr>
        </a:solidFill>
      </dgm:spPr>
      <dgm:t>
        <a:bodyPr/>
        <a:lstStyle/>
        <a:p>
          <a:pPr>
            <a:buFont typeface="+mj-lt"/>
            <a:buAutoNum type="arabicPeriod"/>
          </a:pPr>
          <a:r>
            <a:rPr lang="el-GR" sz="2000" dirty="0">
              <a:latin typeface="Calibri" panose="020F0502020204030204" pitchFamily="34" charset="0"/>
              <a:cs typeface="Calibri" panose="020F0502020204030204" pitchFamily="34" charset="0"/>
            </a:rPr>
            <a:t>Ανάλυση Ελλείψεων </a:t>
          </a:r>
        </a:p>
        <a:p>
          <a:pPr>
            <a:buFont typeface="+mj-lt"/>
            <a:buAutoNum type="arabicPeriod"/>
          </a:pPr>
          <a:r>
            <a:rPr lang="el-GR" sz="2000" dirty="0">
              <a:latin typeface="Calibri" panose="020F0502020204030204" pitchFamily="34" charset="0"/>
              <a:cs typeface="Calibri" panose="020F0502020204030204" pitchFamily="34" charset="0"/>
            </a:rPr>
            <a:t>(Gap Analysis)</a:t>
          </a:r>
        </a:p>
      </dgm:t>
    </dgm:pt>
    <dgm:pt modelId="{6923A81C-2FE4-4402-A045-B3EFCC883D11}" type="sibTrans" cxnId="{05010D46-6B46-4FFF-896E-FFFC7C2E0554}">
      <dgm:prSet/>
      <dgm:spPr/>
      <dgm:t>
        <a:bodyPr/>
        <a:lstStyle/>
        <a:p>
          <a:endParaRPr lang="el-GR"/>
        </a:p>
      </dgm:t>
    </dgm:pt>
    <dgm:pt modelId="{02A707DB-BD11-40EA-B7D1-D29F211774E1}" type="parTrans" cxnId="{05010D46-6B46-4FFF-896E-FFFC7C2E0554}">
      <dgm:prSet/>
      <dgm:spPr/>
      <dgm:t>
        <a:bodyPr/>
        <a:lstStyle/>
        <a:p>
          <a:endParaRPr lang="el-GR"/>
        </a:p>
      </dgm:t>
    </dgm:pt>
    <dgm:pt modelId="{F2B75FB4-9080-4DF3-A9EC-4B135A5B7849}">
      <dgm:prSet custT="1"/>
      <dgm:spPr>
        <a:solidFill>
          <a:srgbClr val="002060"/>
        </a:solidFill>
      </dgm:spPr>
      <dgm:t>
        <a:bodyPr/>
        <a:lstStyle/>
        <a:p>
          <a:r>
            <a:rPr lang="el-GR" sz="2000" dirty="0">
              <a:latin typeface="Calibri" panose="020F0502020204030204" pitchFamily="34" charset="0"/>
              <a:cs typeface="Calibri" panose="020F0502020204030204" pitchFamily="34" charset="0"/>
            </a:rPr>
            <a:t>Εκπαίδευση Προσωπικού</a:t>
          </a:r>
        </a:p>
      </dgm:t>
    </dgm:pt>
    <dgm:pt modelId="{82CA5C42-424D-409F-BDDA-833DAB9A7676}" type="parTrans" cxnId="{FFC2EDAE-FC96-4DA1-9183-AA3E748DE94C}">
      <dgm:prSet/>
      <dgm:spPr/>
      <dgm:t>
        <a:bodyPr/>
        <a:lstStyle/>
        <a:p>
          <a:endParaRPr lang="el-GR"/>
        </a:p>
      </dgm:t>
    </dgm:pt>
    <dgm:pt modelId="{C221E425-DF87-403F-AD58-FE3F9A182A54}" type="sibTrans" cxnId="{FFC2EDAE-FC96-4DA1-9183-AA3E748DE94C}">
      <dgm:prSet/>
      <dgm:spPr/>
      <dgm:t>
        <a:bodyPr/>
        <a:lstStyle/>
        <a:p>
          <a:endParaRPr lang="el-GR"/>
        </a:p>
      </dgm:t>
    </dgm:pt>
    <dgm:pt modelId="{BC9CFBC2-0C47-4F4A-9110-2DECA506D4EE}" type="pres">
      <dgm:prSet presAssocID="{F779162A-67BE-4EF2-852C-5D6E8E6E8856}" presName="Name0" presStyleCnt="0">
        <dgm:presLayoutVars>
          <dgm:dir/>
          <dgm:resizeHandles val="exact"/>
        </dgm:presLayoutVars>
      </dgm:prSet>
      <dgm:spPr/>
    </dgm:pt>
    <dgm:pt modelId="{A3557AA0-D722-4339-8493-BBDD9500CAC6}" type="pres">
      <dgm:prSet presAssocID="{1FE2D340-A1E0-4B60-81A2-0D78B1533431}" presName="node" presStyleLbl="node1" presStyleIdx="0" presStyleCnt="8" custScaleX="135554">
        <dgm:presLayoutVars>
          <dgm:bulletEnabled val="1"/>
        </dgm:presLayoutVars>
      </dgm:prSet>
      <dgm:spPr/>
    </dgm:pt>
    <dgm:pt modelId="{AE5C0EC5-33C0-4914-A5E8-2ED964B9CBC6}" type="pres">
      <dgm:prSet presAssocID="{AC5401EE-6C7F-414B-8D72-FA22C58480A1}" presName="sibTrans" presStyleLbl="sibTrans1D1" presStyleIdx="0" presStyleCnt="7"/>
      <dgm:spPr/>
    </dgm:pt>
    <dgm:pt modelId="{7096E02A-0878-4E91-9C29-562C6131A23E}" type="pres">
      <dgm:prSet presAssocID="{AC5401EE-6C7F-414B-8D72-FA22C58480A1}" presName="connectorText" presStyleLbl="sibTrans1D1" presStyleIdx="0" presStyleCnt="7"/>
      <dgm:spPr/>
    </dgm:pt>
    <dgm:pt modelId="{F760D870-582F-4FC6-8610-94F7082006E2}" type="pres">
      <dgm:prSet presAssocID="{2F6FCA7C-A1FB-4A75-8F51-3914EEF4F536}" presName="node" presStyleLbl="node1" presStyleIdx="1" presStyleCnt="8" custScaleX="135554">
        <dgm:presLayoutVars>
          <dgm:bulletEnabled val="1"/>
        </dgm:presLayoutVars>
      </dgm:prSet>
      <dgm:spPr/>
    </dgm:pt>
    <dgm:pt modelId="{1578299C-30B7-450D-9FDD-1EEF232CF8D9}" type="pres">
      <dgm:prSet presAssocID="{898AE026-76B5-452B-9121-97B4972CA182}" presName="sibTrans" presStyleLbl="sibTrans1D1" presStyleIdx="1" presStyleCnt="7"/>
      <dgm:spPr/>
    </dgm:pt>
    <dgm:pt modelId="{D4334EB7-3AD4-4E1B-A164-F52EC128F0C3}" type="pres">
      <dgm:prSet presAssocID="{898AE026-76B5-452B-9121-97B4972CA182}" presName="connectorText" presStyleLbl="sibTrans1D1" presStyleIdx="1" presStyleCnt="7"/>
      <dgm:spPr/>
    </dgm:pt>
    <dgm:pt modelId="{AC2D7603-F073-4831-829C-3CE52172620F}" type="pres">
      <dgm:prSet presAssocID="{9DE5DC65-0954-4887-BA71-0304C405A7DB}" presName="node" presStyleLbl="node1" presStyleIdx="2" presStyleCnt="8" custScaleX="134048">
        <dgm:presLayoutVars>
          <dgm:bulletEnabled val="1"/>
        </dgm:presLayoutVars>
      </dgm:prSet>
      <dgm:spPr/>
    </dgm:pt>
    <dgm:pt modelId="{F2CFA322-F594-434C-95BC-6C2ADAE18165}" type="pres">
      <dgm:prSet presAssocID="{6923A81C-2FE4-4402-A045-B3EFCC883D11}" presName="sibTrans" presStyleLbl="sibTrans1D1" presStyleIdx="2" presStyleCnt="7"/>
      <dgm:spPr/>
    </dgm:pt>
    <dgm:pt modelId="{6C43F290-BB06-4959-BFC5-A2A8B416A929}" type="pres">
      <dgm:prSet presAssocID="{6923A81C-2FE4-4402-A045-B3EFCC883D11}" presName="connectorText" presStyleLbl="sibTrans1D1" presStyleIdx="2" presStyleCnt="7"/>
      <dgm:spPr/>
    </dgm:pt>
    <dgm:pt modelId="{59A2B338-A0CC-48C0-A45C-9C8D5AD85444}" type="pres">
      <dgm:prSet presAssocID="{319D94C6-6EC9-4D46-817A-75D43C4AA431}" presName="node" presStyleLbl="node1" presStyleIdx="3" presStyleCnt="8" custScaleX="135554">
        <dgm:presLayoutVars>
          <dgm:bulletEnabled val="1"/>
        </dgm:presLayoutVars>
      </dgm:prSet>
      <dgm:spPr/>
    </dgm:pt>
    <dgm:pt modelId="{A52B4A58-6747-4693-9028-6C61DF9F5DCD}" type="pres">
      <dgm:prSet presAssocID="{41435881-8ED4-4BB3-B654-CF92622E445A}" presName="sibTrans" presStyleLbl="sibTrans1D1" presStyleIdx="3" presStyleCnt="7"/>
      <dgm:spPr/>
    </dgm:pt>
    <dgm:pt modelId="{E28B8D7C-FB3A-4528-A834-63BA09A2B00C}" type="pres">
      <dgm:prSet presAssocID="{41435881-8ED4-4BB3-B654-CF92622E445A}" presName="connectorText" presStyleLbl="sibTrans1D1" presStyleIdx="3" presStyleCnt="7"/>
      <dgm:spPr/>
    </dgm:pt>
    <dgm:pt modelId="{E53B181C-841C-40E1-94A9-A998F2888F4E}" type="pres">
      <dgm:prSet presAssocID="{3980D85B-514B-4F52-99CF-B887E4E6F411}" presName="node" presStyleLbl="node1" presStyleIdx="4" presStyleCnt="8" custScaleX="135554" custScaleY="95946">
        <dgm:presLayoutVars>
          <dgm:bulletEnabled val="1"/>
        </dgm:presLayoutVars>
      </dgm:prSet>
      <dgm:spPr/>
    </dgm:pt>
    <dgm:pt modelId="{A59EC6F6-6486-481C-8873-5C0FAB807EC4}" type="pres">
      <dgm:prSet presAssocID="{742829BE-9ABE-4F3F-AFA4-CA7FC0160CE3}" presName="sibTrans" presStyleLbl="sibTrans1D1" presStyleIdx="4" presStyleCnt="7"/>
      <dgm:spPr/>
    </dgm:pt>
    <dgm:pt modelId="{57D59D0D-3023-45A3-A2A5-C77DE40784D5}" type="pres">
      <dgm:prSet presAssocID="{742829BE-9ABE-4F3F-AFA4-CA7FC0160CE3}" presName="connectorText" presStyleLbl="sibTrans1D1" presStyleIdx="4" presStyleCnt="7"/>
      <dgm:spPr/>
    </dgm:pt>
    <dgm:pt modelId="{A8BB3E03-715C-4488-A968-9B4DE6FACC51}" type="pres">
      <dgm:prSet presAssocID="{C1A07E14-AA33-4DDC-9384-F2EB1DFA625E}" presName="node" presStyleLbl="node1" presStyleIdx="5" presStyleCnt="8" custScaleX="135554">
        <dgm:presLayoutVars>
          <dgm:bulletEnabled val="1"/>
        </dgm:presLayoutVars>
      </dgm:prSet>
      <dgm:spPr/>
    </dgm:pt>
    <dgm:pt modelId="{945CA6F5-DE6C-4209-84A4-C4D67B483A30}" type="pres">
      <dgm:prSet presAssocID="{61C5D687-8112-47CA-81A4-A56D78545C9D}" presName="sibTrans" presStyleLbl="sibTrans1D1" presStyleIdx="5" presStyleCnt="7"/>
      <dgm:spPr/>
    </dgm:pt>
    <dgm:pt modelId="{E1576D79-2897-483B-8117-20354EE5059A}" type="pres">
      <dgm:prSet presAssocID="{61C5D687-8112-47CA-81A4-A56D78545C9D}" presName="connectorText" presStyleLbl="sibTrans1D1" presStyleIdx="5" presStyleCnt="7"/>
      <dgm:spPr/>
    </dgm:pt>
    <dgm:pt modelId="{198DE899-62DF-493A-A6BA-0C5C06647E7A}" type="pres">
      <dgm:prSet presAssocID="{A189B7C3-7962-411B-A804-B318883A97A2}" presName="node" presStyleLbl="node1" presStyleIdx="6" presStyleCnt="8" custScaleX="135554">
        <dgm:presLayoutVars>
          <dgm:bulletEnabled val="1"/>
        </dgm:presLayoutVars>
      </dgm:prSet>
      <dgm:spPr/>
    </dgm:pt>
    <dgm:pt modelId="{3FB5C51A-937D-4F59-8B78-15EC9E847B13}" type="pres">
      <dgm:prSet presAssocID="{79790DA0-CADD-48DA-8429-D811853CB493}" presName="sibTrans" presStyleLbl="sibTrans1D1" presStyleIdx="6" presStyleCnt="7"/>
      <dgm:spPr/>
    </dgm:pt>
    <dgm:pt modelId="{B36CD5D0-6069-4ECD-AC3E-F5CFBA571B11}" type="pres">
      <dgm:prSet presAssocID="{79790DA0-CADD-48DA-8429-D811853CB493}" presName="connectorText" presStyleLbl="sibTrans1D1" presStyleIdx="6" presStyleCnt="7"/>
      <dgm:spPr/>
    </dgm:pt>
    <dgm:pt modelId="{906D46CE-5D66-4EF2-9678-BD93E3BFDB36}" type="pres">
      <dgm:prSet presAssocID="{F2B75FB4-9080-4DF3-A9EC-4B135A5B7849}" presName="node" presStyleLbl="node1" presStyleIdx="7" presStyleCnt="8" custScaleX="138230">
        <dgm:presLayoutVars>
          <dgm:bulletEnabled val="1"/>
        </dgm:presLayoutVars>
      </dgm:prSet>
      <dgm:spPr/>
    </dgm:pt>
  </dgm:ptLst>
  <dgm:cxnLst>
    <dgm:cxn modelId="{A6018703-A78B-40E5-99E3-112AD498090C}" type="presOf" srcId="{3980D85B-514B-4F52-99CF-B887E4E6F411}" destId="{E53B181C-841C-40E1-94A9-A998F2888F4E}" srcOrd="0" destOrd="0" presId="urn:microsoft.com/office/officeart/2005/8/layout/bProcess3"/>
    <dgm:cxn modelId="{1121D007-119B-4E78-9B1E-5515C17187F1}" type="presOf" srcId="{1FE2D340-A1E0-4B60-81A2-0D78B1533431}" destId="{A3557AA0-D722-4339-8493-BBDD9500CAC6}" srcOrd="0" destOrd="0" presId="urn:microsoft.com/office/officeart/2005/8/layout/bProcess3"/>
    <dgm:cxn modelId="{25477D0E-87A4-43F6-99AD-B40706F2ADDE}" srcId="{F779162A-67BE-4EF2-852C-5D6E8E6E8856}" destId="{3980D85B-514B-4F52-99CF-B887E4E6F411}" srcOrd="4" destOrd="0" parTransId="{C4DFB8A5-3007-45E5-BF5B-471B65A0CFBF}" sibTransId="{742829BE-9ABE-4F3F-AFA4-CA7FC0160CE3}"/>
    <dgm:cxn modelId="{5D48800F-550F-4012-9E10-6C6766B07CEA}" srcId="{F779162A-67BE-4EF2-852C-5D6E8E6E8856}" destId="{A189B7C3-7962-411B-A804-B318883A97A2}" srcOrd="6" destOrd="0" parTransId="{C9483D5A-E5EF-4D1F-AA4F-4798EB642E27}" sibTransId="{79790DA0-CADD-48DA-8429-D811853CB493}"/>
    <dgm:cxn modelId="{329ADE14-315D-4230-90BF-D05B73D70A38}" type="presOf" srcId="{898AE026-76B5-452B-9121-97B4972CA182}" destId="{1578299C-30B7-450D-9FDD-1EEF232CF8D9}" srcOrd="0" destOrd="0" presId="urn:microsoft.com/office/officeart/2005/8/layout/bProcess3"/>
    <dgm:cxn modelId="{A6D5BB16-7BE3-44E5-BB7F-4A8650BEEFD4}" type="presOf" srcId="{6923A81C-2FE4-4402-A045-B3EFCC883D11}" destId="{6C43F290-BB06-4959-BFC5-A2A8B416A929}" srcOrd="1" destOrd="0" presId="urn:microsoft.com/office/officeart/2005/8/layout/bProcess3"/>
    <dgm:cxn modelId="{54CD0B22-C6C2-4291-B743-8859C5FCC639}" type="presOf" srcId="{79790DA0-CADD-48DA-8429-D811853CB493}" destId="{3FB5C51A-937D-4F59-8B78-15EC9E847B13}" srcOrd="0" destOrd="0" presId="urn:microsoft.com/office/officeart/2005/8/layout/bProcess3"/>
    <dgm:cxn modelId="{ED7E9D24-D851-4B67-B01E-9EE4531E1CE0}" type="presOf" srcId="{61C5D687-8112-47CA-81A4-A56D78545C9D}" destId="{945CA6F5-DE6C-4209-84A4-C4D67B483A30}" srcOrd="0" destOrd="0" presId="urn:microsoft.com/office/officeart/2005/8/layout/bProcess3"/>
    <dgm:cxn modelId="{73780146-1E57-4871-8A00-79633A6D4CEC}" type="presOf" srcId="{61C5D687-8112-47CA-81A4-A56D78545C9D}" destId="{E1576D79-2897-483B-8117-20354EE5059A}" srcOrd="1" destOrd="0" presId="urn:microsoft.com/office/officeart/2005/8/layout/bProcess3"/>
    <dgm:cxn modelId="{05010D46-6B46-4FFF-896E-FFFC7C2E0554}" srcId="{F779162A-67BE-4EF2-852C-5D6E8E6E8856}" destId="{9DE5DC65-0954-4887-BA71-0304C405A7DB}" srcOrd="2" destOrd="0" parTransId="{02A707DB-BD11-40EA-B7D1-D29F211774E1}" sibTransId="{6923A81C-2FE4-4402-A045-B3EFCC883D11}"/>
    <dgm:cxn modelId="{8AC4B766-6E63-4918-A1FD-570F5D6AE1C2}" type="presOf" srcId="{41435881-8ED4-4BB3-B654-CF92622E445A}" destId="{E28B8D7C-FB3A-4528-A834-63BA09A2B00C}" srcOrd="1" destOrd="0" presId="urn:microsoft.com/office/officeart/2005/8/layout/bProcess3"/>
    <dgm:cxn modelId="{AFD74248-9186-4701-A1BC-AAC7AEB80B0E}" type="presOf" srcId="{C1A07E14-AA33-4DDC-9384-F2EB1DFA625E}" destId="{A8BB3E03-715C-4488-A968-9B4DE6FACC51}" srcOrd="0" destOrd="0" presId="urn:microsoft.com/office/officeart/2005/8/layout/bProcess3"/>
    <dgm:cxn modelId="{98014F4C-EB8F-43B7-9888-69793FAAB5E8}" type="presOf" srcId="{742829BE-9ABE-4F3F-AFA4-CA7FC0160CE3}" destId="{A59EC6F6-6486-481C-8873-5C0FAB807EC4}" srcOrd="0" destOrd="0" presId="urn:microsoft.com/office/officeart/2005/8/layout/bProcess3"/>
    <dgm:cxn modelId="{1FB6B950-EDA9-42DB-8BDC-A228F9FC6EF1}" type="presOf" srcId="{F779162A-67BE-4EF2-852C-5D6E8E6E8856}" destId="{BC9CFBC2-0C47-4F4A-9110-2DECA506D4EE}" srcOrd="0" destOrd="0" presId="urn:microsoft.com/office/officeart/2005/8/layout/bProcess3"/>
    <dgm:cxn modelId="{39C78F53-C4B2-42D6-82FD-7A710386F040}" srcId="{F779162A-67BE-4EF2-852C-5D6E8E6E8856}" destId="{319D94C6-6EC9-4D46-817A-75D43C4AA431}" srcOrd="3" destOrd="0" parTransId="{C2B38802-03D7-4579-9427-FD797E660325}" sibTransId="{41435881-8ED4-4BB3-B654-CF92622E445A}"/>
    <dgm:cxn modelId="{1C4E8658-B46A-415A-91A4-939E87680073}" type="presOf" srcId="{6923A81C-2FE4-4402-A045-B3EFCC883D11}" destId="{F2CFA322-F594-434C-95BC-6C2ADAE18165}" srcOrd="0" destOrd="0" presId="urn:microsoft.com/office/officeart/2005/8/layout/bProcess3"/>
    <dgm:cxn modelId="{E57D1582-969E-447D-89D4-36B288CEAE6C}" type="presOf" srcId="{9DE5DC65-0954-4887-BA71-0304C405A7DB}" destId="{AC2D7603-F073-4831-829C-3CE52172620F}" srcOrd="0" destOrd="0" presId="urn:microsoft.com/office/officeart/2005/8/layout/bProcess3"/>
    <dgm:cxn modelId="{AF5B569D-8D66-457A-AEDF-12AED0C96FCE}" srcId="{F779162A-67BE-4EF2-852C-5D6E8E6E8856}" destId="{1FE2D340-A1E0-4B60-81A2-0D78B1533431}" srcOrd="0" destOrd="0" parTransId="{C3DAA87F-AB8F-4E2F-AAC0-4D44D5DB07F4}" sibTransId="{AC5401EE-6C7F-414B-8D72-FA22C58480A1}"/>
    <dgm:cxn modelId="{DF97FDA4-E2F9-436C-B293-BB6F90702CF1}" srcId="{F779162A-67BE-4EF2-852C-5D6E8E6E8856}" destId="{C1A07E14-AA33-4DDC-9384-F2EB1DFA625E}" srcOrd="5" destOrd="0" parTransId="{DC117D6F-A8FF-4E09-8AE7-EF233DFEA415}" sibTransId="{61C5D687-8112-47CA-81A4-A56D78545C9D}"/>
    <dgm:cxn modelId="{69C616A9-BC88-4351-AA21-39EC05CD81C7}" type="presOf" srcId="{41435881-8ED4-4BB3-B654-CF92622E445A}" destId="{A52B4A58-6747-4693-9028-6C61DF9F5DCD}" srcOrd="0" destOrd="0" presId="urn:microsoft.com/office/officeart/2005/8/layout/bProcess3"/>
    <dgm:cxn modelId="{FFC2EDAE-FC96-4DA1-9183-AA3E748DE94C}" srcId="{F779162A-67BE-4EF2-852C-5D6E8E6E8856}" destId="{F2B75FB4-9080-4DF3-A9EC-4B135A5B7849}" srcOrd="7" destOrd="0" parTransId="{82CA5C42-424D-409F-BDDA-833DAB9A7676}" sibTransId="{C221E425-DF87-403F-AD58-FE3F9A182A54}"/>
    <dgm:cxn modelId="{4158F2BB-5069-4AA4-B089-D06DDD921EB9}" type="presOf" srcId="{742829BE-9ABE-4F3F-AFA4-CA7FC0160CE3}" destId="{57D59D0D-3023-45A3-A2A5-C77DE40784D5}" srcOrd="1" destOrd="0" presId="urn:microsoft.com/office/officeart/2005/8/layout/bProcess3"/>
    <dgm:cxn modelId="{6AA08FBC-E633-4406-A093-B98924C2E081}" srcId="{F779162A-67BE-4EF2-852C-5D6E8E6E8856}" destId="{2F6FCA7C-A1FB-4A75-8F51-3914EEF4F536}" srcOrd="1" destOrd="0" parTransId="{3F10D08F-6071-4C11-8243-7789FD96B7C7}" sibTransId="{898AE026-76B5-452B-9121-97B4972CA182}"/>
    <dgm:cxn modelId="{D54DE4BD-78E1-43AE-8890-1CB6C7238000}" type="presOf" srcId="{2F6FCA7C-A1FB-4A75-8F51-3914EEF4F536}" destId="{F760D870-582F-4FC6-8610-94F7082006E2}" srcOrd="0" destOrd="0" presId="urn:microsoft.com/office/officeart/2005/8/layout/bProcess3"/>
    <dgm:cxn modelId="{4B44F0BE-6EDA-40F6-BBE9-5C632782529E}" type="presOf" srcId="{A189B7C3-7962-411B-A804-B318883A97A2}" destId="{198DE899-62DF-493A-A6BA-0C5C06647E7A}" srcOrd="0" destOrd="0" presId="urn:microsoft.com/office/officeart/2005/8/layout/bProcess3"/>
    <dgm:cxn modelId="{A01927BF-023E-43B1-8E31-BFAE2B7EF1CB}" type="presOf" srcId="{319D94C6-6EC9-4D46-817A-75D43C4AA431}" destId="{59A2B338-A0CC-48C0-A45C-9C8D5AD85444}" srcOrd="0" destOrd="0" presId="urn:microsoft.com/office/officeart/2005/8/layout/bProcess3"/>
    <dgm:cxn modelId="{C588FBC9-791F-47BF-AB28-2CA590A59253}" type="presOf" srcId="{AC5401EE-6C7F-414B-8D72-FA22C58480A1}" destId="{7096E02A-0878-4E91-9C29-562C6131A23E}" srcOrd="1" destOrd="0" presId="urn:microsoft.com/office/officeart/2005/8/layout/bProcess3"/>
    <dgm:cxn modelId="{8CC365CA-993A-4F53-990C-F976724C8FDC}" type="presOf" srcId="{898AE026-76B5-452B-9121-97B4972CA182}" destId="{D4334EB7-3AD4-4E1B-A164-F52EC128F0C3}" srcOrd="1" destOrd="0" presId="urn:microsoft.com/office/officeart/2005/8/layout/bProcess3"/>
    <dgm:cxn modelId="{136BBDCE-0CD0-4111-9412-FC1654E5F5FE}" type="presOf" srcId="{F2B75FB4-9080-4DF3-A9EC-4B135A5B7849}" destId="{906D46CE-5D66-4EF2-9678-BD93E3BFDB36}" srcOrd="0" destOrd="0" presId="urn:microsoft.com/office/officeart/2005/8/layout/bProcess3"/>
    <dgm:cxn modelId="{5182B6F2-4C78-4215-B6B2-36D9CEA42D86}" type="presOf" srcId="{79790DA0-CADD-48DA-8429-D811853CB493}" destId="{B36CD5D0-6069-4ECD-AC3E-F5CFBA571B11}" srcOrd="1" destOrd="0" presId="urn:microsoft.com/office/officeart/2005/8/layout/bProcess3"/>
    <dgm:cxn modelId="{5C3AE3F9-BA80-43BD-BD4C-89E9D5E10B94}" type="presOf" srcId="{AC5401EE-6C7F-414B-8D72-FA22C58480A1}" destId="{AE5C0EC5-33C0-4914-A5E8-2ED964B9CBC6}" srcOrd="0" destOrd="0" presId="urn:microsoft.com/office/officeart/2005/8/layout/bProcess3"/>
    <dgm:cxn modelId="{656D749E-0610-4982-B7AB-EE65C7D21F04}" type="presParOf" srcId="{BC9CFBC2-0C47-4F4A-9110-2DECA506D4EE}" destId="{A3557AA0-D722-4339-8493-BBDD9500CAC6}" srcOrd="0" destOrd="0" presId="urn:microsoft.com/office/officeart/2005/8/layout/bProcess3"/>
    <dgm:cxn modelId="{E0B574E9-81D4-4243-B6BE-D2DDD8882681}" type="presParOf" srcId="{BC9CFBC2-0C47-4F4A-9110-2DECA506D4EE}" destId="{AE5C0EC5-33C0-4914-A5E8-2ED964B9CBC6}" srcOrd="1" destOrd="0" presId="urn:microsoft.com/office/officeart/2005/8/layout/bProcess3"/>
    <dgm:cxn modelId="{62764AF3-83F3-4613-81D9-8C3BC54C9081}" type="presParOf" srcId="{AE5C0EC5-33C0-4914-A5E8-2ED964B9CBC6}" destId="{7096E02A-0878-4E91-9C29-562C6131A23E}" srcOrd="0" destOrd="0" presId="urn:microsoft.com/office/officeart/2005/8/layout/bProcess3"/>
    <dgm:cxn modelId="{2E552D40-5DC3-42C0-91D3-AB99CF2EF93F}" type="presParOf" srcId="{BC9CFBC2-0C47-4F4A-9110-2DECA506D4EE}" destId="{F760D870-582F-4FC6-8610-94F7082006E2}" srcOrd="2" destOrd="0" presId="urn:microsoft.com/office/officeart/2005/8/layout/bProcess3"/>
    <dgm:cxn modelId="{174E799C-7DA7-437C-9BA6-CE27ACD8A00E}" type="presParOf" srcId="{BC9CFBC2-0C47-4F4A-9110-2DECA506D4EE}" destId="{1578299C-30B7-450D-9FDD-1EEF232CF8D9}" srcOrd="3" destOrd="0" presId="urn:microsoft.com/office/officeart/2005/8/layout/bProcess3"/>
    <dgm:cxn modelId="{D0B2C8FA-9528-4759-A58E-D866E3FDB1CB}" type="presParOf" srcId="{1578299C-30B7-450D-9FDD-1EEF232CF8D9}" destId="{D4334EB7-3AD4-4E1B-A164-F52EC128F0C3}" srcOrd="0" destOrd="0" presId="urn:microsoft.com/office/officeart/2005/8/layout/bProcess3"/>
    <dgm:cxn modelId="{B331457C-D9EE-477F-868C-E01EFFAD9CE2}" type="presParOf" srcId="{BC9CFBC2-0C47-4F4A-9110-2DECA506D4EE}" destId="{AC2D7603-F073-4831-829C-3CE52172620F}" srcOrd="4" destOrd="0" presId="urn:microsoft.com/office/officeart/2005/8/layout/bProcess3"/>
    <dgm:cxn modelId="{7F131D23-FB5A-4679-94EF-122C984ACC1B}" type="presParOf" srcId="{BC9CFBC2-0C47-4F4A-9110-2DECA506D4EE}" destId="{F2CFA322-F594-434C-95BC-6C2ADAE18165}" srcOrd="5" destOrd="0" presId="urn:microsoft.com/office/officeart/2005/8/layout/bProcess3"/>
    <dgm:cxn modelId="{5B6371E8-2DE2-4E23-91D2-4BDC34CE067C}" type="presParOf" srcId="{F2CFA322-F594-434C-95BC-6C2ADAE18165}" destId="{6C43F290-BB06-4959-BFC5-A2A8B416A929}" srcOrd="0" destOrd="0" presId="urn:microsoft.com/office/officeart/2005/8/layout/bProcess3"/>
    <dgm:cxn modelId="{AD482103-B732-4E09-91FE-2F6FA1DF2790}" type="presParOf" srcId="{BC9CFBC2-0C47-4F4A-9110-2DECA506D4EE}" destId="{59A2B338-A0CC-48C0-A45C-9C8D5AD85444}" srcOrd="6" destOrd="0" presId="urn:microsoft.com/office/officeart/2005/8/layout/bProcess3"/>
    <dgm:cxn modelId="{A8F9E831-07DE-4810-811B-BB881D845726}" type="presParOf" srcId="{BC9CFBC2-0C47-4F4A-9110-2DECA506D4EE}" destId="{A52B4A58-6747-4693-9028-6C61DF9F5DCD}" srcOrd="7" destOrd="0" presId="urn:microsoft.com/office/officeart/2005/8/layout/bProcess3"/>
    <dgm:cxn modelId="{F38C33D6-0DDD-4F62-86EB-A1CEBE4B9E4B}" type="presParOf" srcId="{A52B4A58-6747-4693-9028-6C61DF9F5DCD}" destId="{E28B8D7C-FB3A-4528-A834-63BA09A2B00C}" srcOrd="0" destOrd="0" presId="urn:microsoft.com/office/officeart/2005/8/layout/bProcess3"/>
    <dgm:cxn modelId="{36F5CC33-7391-48B3-BAD0-A65B36C6476A}" type="presParOf" srcId="{BC9CFBC2-0C47-4F4A-9110-2DECA506D4EE}" destId="{E53B181C-841C-40E1-94A9-A998F2888F4E}" srcOrd="8" destOrd="0" presId="urn:microsoft.com/office/officeart/2005/8/layout/bProcess3"/>
    <dgm:cxn modelId="{1C540542-ECEB-49AE-812C-23F4E5F5DD8F}" type="presParOf" srcId="{BC9CFBC2-0C47-4F4A-9110-2DECA506D4EE}" destId="{A59EC6F6-6486-481C-8873-5C0FAB807EC4}" srcOrd="9" destOrd="0" presId="urn:microsoft.com/office/officeart/2005/8/layout/bProcess3"/>
    <dgm:cxn modelId="{E471E69A-A2EC-4E76-B467-C91CD7D26DDE}" type="presParOf" srcId="{A59EC6F6-6486-481C-8873-5C0FAB807EC4}" destId="{57D59D0D-3023-45A3-A2A5-C77DE40784D5}" srcOrd="0" destOrd="0" presId="urn:microsoft.com/office/officeart/2005/8/layout/bProcess3"/>
    <dgm:cxn modelId="{0B0CDB5B-7DEC-4DF3-9771-FDF55BC1F0F1}" type="presParOf" srcId="{BC9CFBC2-0C47-4F4A-9110-2DECA506D4EE}" destId="{A8BB3E03-715C-4488-A968-9B4DE6FACC51}" srcOrd="10" destOrd="0" presId="urn:microsoft.com/office/officeart/2005/8/layout/bProcess3"/>
    <dgm:cxn modelId="{5AABA731-2275-45FB-8279-C689B6BDDB22}" type="presParOf" srcId="{BC9CFBC2-0C47-4F4A-9110-2DECA506D4EE}" destId="{945CA6F5-DE6C-4209-84A4-C4D67B483A30}" srcOrd="11" destOrd="0" presId="urn:microsoft.com/office/officeart/2005/8/layout/bProcess3"/>
    <dgm:cxn modelId="{C6E29CE9-D3EF-48F1-B47D-2E9E08572FC0}" type="presParOf" srcId="{945CA6F5-DE6C-4209-84A4-C4D67B483A30}" destId="{E1576D79-2897-483B-8117-20354EE5059A}" srcOrd="0" destOrd="0" presId="urn:microsoft.com/office/officeart/2005/8/layout/bProcess3"/>
    <dgm:cxn modelId="{A9F50CF7-4C2F-4BBE-A0E6-D1CBBEFCE8FA}" type="presParOf" srcId="{BC9CFBC2-0C47-4F4A-9110-2DECA506D4EE}" destId="{198DE899-62DF-493A-A6BA-0C5C06647E7A}" srcOrd="12" destOrd="0" presId="urn:microsoft.com/office/officeart/2005/8/layout/bProcess3"/>
    <dgm:cxn modelId="{9F98B904-9886-411A-B5E7-357A53C71F6F}" type="presParOf" srcId="{BC9CFBC2-0C47-4F4A-9110-2DECA506D4EE}" destId="{3FB5C51A-937D-4F59-8B78-15EC9E847B13}" srcOrd="13" destOrd="0" presId="urn:microsoft.com/office/officeart/2005/8/layout/bProcess3"/>
    <dgm:cxn modelId="{5BE0CC3A-1971-42BF-AE9C-7F403D6C63DC}" type="presParOf" srcId="{3FB5C51A-937D-4F59-8B78-15EC9E847B13}" destId="{B36CD5D0-6069-4ECD-AC3E-F5CFBA571B11}" srcOrd="0" destOrd="0" presId="urn:microsoft.com/office/officeart/2005/8/layout/bProcess3"/>
    <dgm:cxn modelId="{E87DF407-6A9A-4A60-94C7-E1B8CD2E4AE2}" type="presParOf" srcId="{BC9CFBC2-0C47-4F4A-9110-2DECA506D4EE}" destId="{906D46CE-5D66-4EF2-9678-BD93E3BFDB36}" srcOrd="14" destOrd="0" presId="urn:microsoft.com/office/officeart/2005/8/layout/bProcess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A915C6-9540-483E-A7DE-16D59B93DAF4}">
      <dsp:nvSpPr>
        <dsp:cNvPr id="0" name=""/>
        <dsp:cNvSpPr/>
      </dsp:nvSpPr>
      <dsp:spPr>
        <a:xfrm>
          <a:off x="1169" y="1773721"/>
          <a:ext cx="2281328" cy="2281328"/>
        </a:xfrm>
        <a:prstGeom prst="ellipse">
          <a:avLst/>
        </a:prstGeom>
        <a:solidFill>
          <a:srgbClr val="0070C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25549" tIns="24130" rIns="125549" bIns="24130" numCol="1" spcCol="1270" anchor="ctr" anchorCtr="0">
          <a:noAutofit/>
        </a:bodyPr>
        <a:lstStyle/>
        <a:p>
          <a:pPr marL="0" lvl="0" indent="0" algn="ctr" defTabSz="844550">
            <a:lnSpc>
              <a:spcPct val="90000"/>
            </a:lnSpc>
            <a:spcBef>
              <a:spcPct val="0"/>
            </a:spcBef>
            <a:spcAft>
              <a:spcPct val="35000"/>
            </a:spcAft>
            <a:buNone/>
          </a:pPr>
          <a:r>
            <a:rPr lang="el-GR" sz="1900" kern="1200" dirty="0"/>
            <a:t>συλλογή</a:t>
          </a:r>
        </a:p>
      </dsp:txBody>
      <dsp:txXfrm>
        <a:off x="335262" y="2107814"/>
        <a:ext cx="1613142" cy="1613142"/>
      </dsp:txXfrm>
    </dsp:sp>
    <dsp:sp modelId="{1535CEF8-33A6-4F6E-8B2F-2A402DE317B6}">
      <dsp:nvSpPr>
        <dsp:cNvPr id="0" name=""/>
        <dsp:cNvSpPr/>
      </dsp:nvSpPr>
      <dsp:spPr>
        <a:xfrm>
          <a:off x="1826232" y="1773721"/>
          <a:ext cx="2281328" cy="2281328"/>
        </a:xfrm>
        <a:prstGeom prst="ellipse">
          <a:avLst/>
        </a:prstGeom>
        <a:solidFill>
          <a:srgbClr val="0070C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25549" tIns="24130" rIns="125549" bIns="24130" numCol="1" spcCol="1270" anchor="ctr" anchorCtr="0">
          <a:noAutofit/>
        </a:bodyPr>
        <a:lstStyle/>
        <a:p>
          <a:pPr marL="0" lvl="0" indent="0" algn="ctr" defTabSz="844550">
            <a:lnSpc>
              <a:spcPct val="90000"/>
            </a:lnSpc>
            <a:spcBef>
              <a:spcPct val="0"/>
            </a:spcBef>
            <a:spcAft>
              <a:spcPct val="35000"/>
            </a:spcAft>
            <a:buNone/>
          </a:pPr>
          <a:r>
            <a:rPr lang="el-GR" sz="1900" kern="1200" dirty="0"/>
            <a:t>αποθήκευση</a:t>
          </a:r>
        </a:p>
      </dsp:txBody>
      <dsp:txXfrm>
        <a:off x="2160325" y="2107814"/>
        <a:ext cx="1613142" cy="1613142"/>
      </dsp:txXfrm>
    </dsp:sp>
    <dsp:sp modelId="{04B8B4F0-78E4-4B1B-AB51-BBC17C6411F8}">
      <dsp:nvSpPr>
        <dsp:cNvPr id="0" name=""/>
        <dsp:cNvSpPr/>
      </dsp:nvSpPr>
      <dsp:spPr>
        <a:xfrm>
          <a:off x="3651296" y="1773721"/>
          <a:ext cx="2281328" cy="2281328"/>
        </a:xfrm>
        <a:prstGeom prst="ellipse">
          <a:avLst/>
        </a:prstGeom>
        <a:solidFill>
          <a:srgbClr val="0070C0">
            <a:alpha val="49804"/>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25549" tIns="24130" rIns="125549" bIns="24130" numCol="1" spcCol="1270" anchor="ctr" anchorCtr="0">
          <a:noAutofit/>
        </a:bodyPr>
        <a:lstStyle/>
        <a:p>
          <a:pPr marL="0" lvl="0" indent="0" algn="ctr" defTabSz="844550">
            <a:lnSpc>
              <a:spcPct val="90000"/>
            </a:lnSpc>
            <a:spcBef>
              <a:spcPct val="0"/>
            </a:spcBef>
            <a:spcAft>
              <a:spcPct val="35000"/>
            </a:spcAft>
            <a:buNone/>
          </a:pPr>
          <a:r>
            <a:rPr lang="el-GR" sz="1900" kern="1200" dirty="0"/>
            <a:t>χρήση</a:t>
          </a:r>
        </a:p>
      </dsp:txBody>
      <dsp:txXfrm>
        <a:off x="3985389" y="2107814"/>
        <a:ext cx="1613142" cy="1613142"/>
      </dsp:txXfrm>
    </dsp:sp>
    <dsp:sp modelId="{6622E657-7C9E-4B49-8388-DD69933FF777}">
      <dsp:nvSpPr>
        <dsp:cNvPr id="0" name=""/>
        <dsp:cNvSpPr/>
      </dsp:nvSpPr>
      <dsp:spPr>
        <a:xfrm>
          <a:off x="5476359" y="1773721"/>
          <a:ext cx="2281328" cy="2281328"/>
        </a:xfrm>
        <a:prstGeom prst="ellipse">
          <a:avLst/>
        </a:prstGeom>
        <a:solidFill>
          <a:srgbClr val="0070C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25549" tIns="24130" rIns="125549" bIns="24130" numCol="1" spcCol="1270" anchor="ctr" anchorCtr="0">
          <a:noAutofit/>
        </a:bodyPr>
        <a:lstStyle/>
        <a:p>
          <a:pPr marL="0" lvl="0" indent="0" algn="ctr" defTabSz="844550">
            <a:lnSpc>
              <a:spcPct val="90000"/>
            </a:lnSpc>
            <a:spcBef>
              <a:spcPct val="0"/>
            </a:spcBef>
            <a:spcAft>
              <a:spcPct val="35000"/>
            </a:spcAft>
            <a:buNone/>
          </a:pPr>
          <a:r>
            <a:rPr lang="el-GR" sz="1900" kern="1200" dirty="0"/>
            <a:t>διαβίβαση</a:t>
          </a:r>
        </a:p>
      </dsp:txBody>
      <dsp:txXfrm>
        <a:off x="5810452" y="2107814"/>
        <a:ext cx="1613142" cy="1613142"/>
      </dsp:txXfrm>
    </dsp:sp>
    <dsp:sp modelId="{751B71D4-7814-4B7F-B64F-258DC141F824}">
      <dsp:nvSpPr>
        <dsp:cNvPr id="0" name=""/>
        <dsp:cNvSpPr/>
      </dsp:nvSpPr>
      <dsp:spPr>
        <a:xfrm>
          <a:off x="7301422" y="1773721"/>
          <a:ext cx="2281328" cy="2281328"/>
        </a:xfrm>
        <a:prstGeom prst="ellipse">
          <a:avLst/>
        </a:prstGeom>
        <a:solidFill>
          <a:srgbClr val="0070C0">
            <a:alpha val="50000"/>
          </a:srgb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125549" tIns="24130" rIns="125549" bIns="24130" numCol="1" spcCol="1270" anchor="ctr" anchorCtr="0">
          <a:noAutofit/>
        </a:bodyPr>
        <a:lstStyle/>
        <a:p>
          <a:pPr marL="0" lvl="0" indent="0" algn="ctr" defTabSz="844550">
            <a:lnSpc>
              <a:spcPct val="90000"/>
            </a:lnSpc>
            <a:spcBef>
              <a:spcPct val="0"/>
            </a:spcBef>
            <a:spcAft>
              <a:spcPct val="35000"/>
            </a:spcAft>
            <a:buNone/>
          </a:pPr>
          <a:r>
            <a:rPr lang="el-GR" sz="1900" kern="1200" dirty="0"/>
            <a:t>διαγραφή</a:t>
          </a:r>
        </a:p>
      </dsp:txBody>
      <dsp:txXfrm>
        <a:off x="7635515" y="2107814"/>
        <a:ext cx="1613142" cy="16131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98783-30D6-4EE0-ADBF-AF621324E239}">
      <dsp:nvSpPr>
        <dsp:cNvPr id="0" name=""/>
        <dsp:cNvSpPr/>
      </dsp:nvSpPr>
      <dsp:spPr>
        <a:xfrm>
          <a:off x="736222" y="0"/>
          <a:ext cx="8343852" cy="5418667"/>
        </a:xfrm>
        <a:prstGeom prst="rightArrow">
          <a:avLst/>
        </a:prstGeom>
        <a:solidFill>
          <a:schemeClr val="accent1">
            <a:tint val="40000"/>
            <a:hueOff val="0"/>
            <a:satOff val="0"/>
            <a:lumOff val="0"/>
            <a:alphaOff val="0"/>
          </a:scheme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3E26D4CB-7E5C-46A3-993E-F1E9A50368C0}">
      <dsp:nvSpPr>
        <dsp:cNvPr id="0" name=""/>
        <dsp:cNvSpPr/>
      </dsp:nvSpPr>
      <dsp:spPr>
        <a:xfrm>
          <a:off x="4095" y="1625600"/>
          <a:ext cx="2291517" cy="2167466"/>
        </a:xfrm>
        <a:prstGeom prst="roundRect">
          <a:avLst/>
        </a:prstGeom>
        <a:solidFill>
          <a:srgbClr val="92BFCA"/>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l-GR" sz="2700" kern="1200" dirty="0"/>
            <a:t>Διάγνωση</a:t>
          </a:r>
        </a:p>
      </dsp:txBody>
      <dsp:txXfrm>
        <a:off x="109902" y="1731407"/>
        <a:ext cx="2079903" cy="1955852"/>
      </dsp:txXfrm>
    </dsp:sp>
    <dsp:sp modelId="{35C5B8CC-E084-4445-BF1D-672EC0D099BF}">
      <dsp:nvSpPr>
        <dsp:cNvPr id="0" name=""/>
        <dsp:cNvSpPr/>
      </dsp:nvSpPr>
      <dsp:spPr>
        <a:xfrm>
          <a:off x="2509625" y="1625600"/>
          <a:ext cx="2291517" cy="2167466"/>
        </a:xfrm>
        <a:prstGeom prst="roundRect">
          <a:avLst/>
        </a:prstGeom>
        <a:solidFill>
          <a:srgbClr val="00B0F0"/>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l-GR" sz="2700" kern="1200" dirty="0"/>
            <a:t>Υλοποίηση</a:t>
          </a:r>
        </a:p>
      </dsp:txBody>
      <dsp:txXfrm>
        <a:off x="2615432" y="1731407"/>
        <a:ext cx="2079903" cy="1955852"/>
      </dsp:txXfrm>
    </dsp:sp>
    <dsp:sp modelId="{C6310BEA-EF0A-4841-A7CF-A8FA0784A63E}">
      <dsp:nvSpPr>
        <dsp:cNvPr id="0" name=""/>
        <dsp:cNvSpPr/>
      </dsp:nvSpPr>
      <dsp:spPr>
        <a:xfrm>
          <a:off x="5015154" y="1625600"/>
          <a:ext cx="2291517" cy="2167466"/>
        </a:xfrm>
        <a:prstGeom prst="roundRect">
          <a:avLst/>
        </a:prstGeom>
        <a:solidFill>
          <a:srgbClr val="0070C0"/>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l-GR" sz="2700" kern="1200" dirty="0"/>
            <a:t>Εκπαίδευση</a:t>
          </a:r>
        </a:p>
      </dsp:txBody>
      <dsp:txXfrm>
        <a:off x="5120961" y="1731407"/>
        <a:ext cx="2079903" cy="1955852"/>
      </dsp:txXfrm>
    </dsp:sp>
    <dsp:sp modelId="{84394186-2426-490F-AC66-539780AAE174}">
      <dsp:nvSpPr>
        <dsp:cNvPr id="0" name=""/>
        <dsp:cNvSpPr/>
      </dsp:nvSpPr>
      <dsp:spPr>
        <a:xfrm>
          <a:off x="7520684" y="1625600"/>
          <a:ext cx="2291517" cy="2167466"/>
        </a:xfrm>
        <a:prstGeom prst="roundRect">
          <a:avLst/>
        </a:prstGeom>
        <a:solidFill>
          <a:srgbClr val="002060"/>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l-GR" sz="2700" kern="1200" dirty="0"/>
            <a:t>Υποστήριξη</a:t>
          </a:r>
        </a:p>
      </dsp:txBody>
      <dsp:txXfrm>
        <a:off x="7626491" y="1731407"/>
        <a:ext cx="2079903" cy="19558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5C0EC5-33C0-4914-A5E8-2ED964B9CBC6}">
      <dsp:nvSpPr>
        <dsp:cNvPr id="0" name=""/>
        <dsp:cNvSpPr/>
      </dsp:nvSpPr>
      <dsp:spPr>
        <a:xfrm>
          <a:off x="3699886" y="691718"/>
          <a:ext cx="531223" cy="91440"/>
        </a:xfrm>
        <a:custGeom>
          <a:avLst/>
          <a:gdLst/>
          <a:ahLst/>
          <a:cxnLst/>
          <a:rect l="0" t="0" r="0" b="0"/>
          <a:pathLst>
            <a:path>
              <a:moveTo>
                <a:pt x="0" y="45720"/>
              </a:moveTo>
              <a:lnTo>
                <a:pt x="531223" y="45720"/>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3951452" y="734627"/>
        <a:ext cx="28091" cy="5623"/>
      </dsp:txXfrm>
    </dsp:sp>
    <dsp:sp modelId="{A3557AA0-D722-4339-8493-BBDD9500CAC6}">
      <dsp:nvSpPr>
        <dsp:cNvPr id="0" name=""/>
        <dsp:cNvSpPr/>
      </dsp:nvSpPr>
      <dsp:spPr>
        <a:xfrm>
          <a:off x="390492" y="4625"/>
          <a:ext cx="3311193" cy="1465627"/>
        </a:xfrm>
        <a:prstGeom prst="rect">
          <a:avLst/>
        </a:prstGeom>
        <a:solidFill>
          <a:schemeClr val="accent3">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l-GR" sz="2000" kern="1200" dirty="0">
              <a:latin typeface="Calibri" panose="020F0502020204030204" pitchFamily="34" charset="0"/>
              <a:cs typeface="Calibri" panose="020F0502020204030204" pitchFamily="34" charset="0"/>
            </a:rPr>
            <a:t>Προετοιμασία για την έναρξη του έργου συμμόρφωσης με τον GDPR</a:t>
          </a:r>
        </a:p>
      </dsp:txBody>
      <dsp:txXfrm>
        <a:off x="390492" y="4625"/>
        <a:ext cx="3311193" cy="1465627"/>
      </dsp:txXfrm>
    </dsp:sp>
    <dsp:sp modelId="{1578299C-30B7-450D-9FDD-1EEF232CF8D9}">
      <dsp:nvSpPr>
        <dsp:cNvPr id="0" name=""/>
        <dsp:cNvSpPr/>
      </dsp:nvSpPr>
      <dsp:spPr>
        <a:xfrm>
          <a:off x="7572903" y="691718"/>
          <a:ext cx="531223" cy="91440"/>
        </a:xfrm>
        <a:custGeom>
          <a:avLst/>
          <a:gdLst/>
          <a:ahLst/>
          <a:cxnLst/>
          <a:rect l="0" t="0" r="0" b="0"/>
          <a:pathLst>
            <a:path>
              <a:moveTo>
                <a:pt x="0" y="45720"/>
              </a:moveTo>
              <a:lnTo>
                <a:pt x="531223" y="45720"/>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7824470" y="734627"/>
        <a:ext cx="28091" cy="5623"/>
      </dsp:txXfrm>
    </dsp:sp>
    <dsp:sp modelId="{F760D870-582F-4FC6-8610-94F7082006E2}">
      <dsp:nvSpPr>
        <dsp:cNvPr id="0" name=""/>
        <dsp:cNvSpPr/>
      </dsp:nvSpPr>
      <dsp:spPr>
        <a:xfrm>
          <a:off x="4263510" y="4625"/>
          <a:ext cx="3311193" cy="1465627"/>
        </a:xfrm>
        <a:prstGeom prst="rect">
          <a:avLst/>
        </a:prstGeom>
        <a:solidFill>
          <a:schemeClr val="accent3">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l-GR" sz="2000" kern="1200" dirty="0">
              <a:latin typeface="Calibri" panose="020F0502020204030204" pitchFamily="34" charset="0"/>
              <a:cs typeface="Calibri" panose="020F0502020204030204" pitchFamily="34" charset="0"/>
            </a:rPr>
            <a:t>Χαρτογράφηση των δεδομένων </a:t>
          </a:r>
        </a:p>
        <a:p>
          <a:pPr marL="0" lvl="0" indent="0" algn="ctr" defTabSz="889000">
            <a:lnSpc>
              <a:spcPct val="90000"/>
            </a:lnSpc>
            <a:spcBef>
              <a:spcPct val="0"/>
            </a:spcBef>
            <a:spcAft>
              <a:spcPct val="35000"/>
            </a:spcAft>
            <a:buNone/>
          </a:pPr>
          <a:r>
            <a:rPr lang="el-GR" sz="2000" kern="1200" dirty="0">
              <a:latin typeface="Calibri" panose="020F0502020204030204" pitchFamily="34" charset="0"/>
              <a:cs typeface="Calibri" panose="020F0502020204030204" pitchFamily="34" charset="0"/>
            </a:rPr>
            <a:t>(Data Mapping</a:t>
          </a:r>
          <a:r>
            <a:rPr lang="el-GR" sz="2000" kern="1200" dirty="0"/>
            <a:t>)</a:t>
          </a:r>
        </a:p>
      </dsp:txBody>
      <dsp:txXfrm>
        <a:off x="4263510" y="4625"/>
        <a:ext cx="3311193" cy="1465627"/>
      </dsp:txXfrm>
    </dsp:sp>
    <dsp:sp modelId="{F2CFA322-F594-434C-95BC-6C2ADAE18165}">
      <dsp:nvSpPr>
        <dsp:cNvPr id="0" name=""/>
        <dsp:cNvSpPr/>
      </dsp:nvSpPr>
      <dsp:spPr>
        <a:xfrm>
          <a:off x="2046089" y="1468452"/>
          <a:ext cx="7727641" cy="531223"/>
        </a:xfrm>
        <a:custGeom>
          <a:avLst/>
          <a:gdLst/>
          <a:ahLst/>
          <a:cxnLst/>
          <a:rect l="0" t="0" r="0" b="0"/>
          <a:pathLst>
            <a:path>
              <a:moveTo>
                <a:pt x="7727641" y="0"/>
              </a:moveTo>
              <a:lnTo>
                <a:pt x="7727641" y="282711"/>
              </a:lnTo>
              <a:lnTo>
                <a:pt x="0" y="282711"/>
              </a:lnTo>
              <a:lnTo>
                <a:pt x="0" y="531223"/>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716209" y="1731252"/>
        <a:ext cx="387401" cy="5623"/>
      </dsp:txXfrm>
    </dsp:sp>
    <dsp:sp modelId="{AC2D7603-F073-4831-829C-3CE52172620F}">
      <dsp:nvSpPr>
        <dsp:cNvPr id="0" name=""/>
        <dsp:cNvSpPr/>
      </dsp:nvSpPr>
      <dsp:spPr>
        <a:xfrm>
          <a:off x="8136527" y="4625"/>
          <a:ext cx="3274406" cy="1465627"/>
        </a:xfrm>
        <a:prstGeom prst="rect">
          <a:avLst/>
        </a:prstGeom>
        <a:solidFill>
          <a:schemeClr val="accent3">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l-GR" sz="2000" kern="1200" dirty="0">
              <a:latin typeface="Calibri" panose="020F0502020204030204" pitchFamily="34" charset="0"/>
              <a:cs typeface="Calibri" panose="020F0502020204030204" pitchFamily="34" charset="0"/>
            </a:rPr>
            <a:t>Ανάλυση Ελλείψεων </a:t>
          </a:r>
        </a:p>
        <a:p>
          <a:pPr marL="0" lvl="0" indent="0" algn="ctr" defTabSz="889000">
            <a:lnSpc>
              <a:spcPct val="90000"/>
            </a:lnSpc>
            <a:spcBef>
              <a:spcPct val="0"/>
            </a:spcBef>
            <a:spcAft>
              <a:spcPct val="35000"/>
            </a:spcAft>
            <a:buFont typeface="+mj-lt"/>
            <a:buNone/>
          </a:pPr>
          <a:r>
            <a:rPr lang="el-GR" sz="2000" kern="1200" dirty="0">
              <a:latin typeface="Calibri" panose="020F0502020204030204" pitchFamily="34" charset="0"/>
              <a:cs typeface="Calibri" panose="020F0502020204030204" pitchFamily="34" charset="0"/>
            </a:rPr>
            <a:t>(Gap Analysis)</a:t>
          </a:r>
        </a:p>
      </dsp:txBody>
      <dsp:txXfrm>
        <a:off x="8136527" y="4625"/>
        <a:ext cx="3274406" cy="1465627"/>
      </dsp:txXfrm>
    </dsp:sp>
    <dsp:sp modelId="{A52B4A58-6747-4693-9028-6C61DF9F5DCD}">
      <dsp:nvSpPr>
        <dsp:cNvPr id="0" name=""/>
        <dsp:cNvSpPr/>
      </dsp:nvSpPr>
      <dsp:spPr>
        <a:xfrm>
          <a:off x="3699886" y="2719170"/>
          <a:ext cx="531223" cy="91440"/>
        </a:xfrm>
        <a:custGeom>
          <a:avLst/>
          <a:gdLst/>
          <a:ahLst/>
          <a:cxnLst/>
          <a:rect l="0" t="0" r="0" b="0"/>
          <a:pathLst>
            <a:path>
              <a:moveTo>
                <a:pt x="0" y="45720"/>
              </a:moveTo>
              <a:lnTo>
                <a:pt x="531223" y="45720"/>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3951452" y="2762078"/>
        <a:ext cx="28091" cy="5623"/>
      </dsp:txXfrm>
    </dsp:sp>
    <dsp:sp modelId="{59A2B338-A0CC-48C0-A45C-9C8D5AD85444}">
      <dsp:nvSpPr>
        <dsp:cNvPr id="0" name=""/>
        <dsp:cNvSpPr/>
      </dsp:nvSpPr>
      <dsp:spPr>
        <a:xfrm>
          <a:off x="390492" y="2032076"/>
          <a:ext cx="3311193" cy="1465627"/>
        </a:xfrm>
        <a:prstGeom prst="rect">
          <a:avLst/>
        </a:prstGeom>
        <a:solidFill>
          <a:srgbClr val="00B0F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l-GR" sz="2000" kern="1200" dirty="0">
              <a:latin typeface="Calibri" panose="020F0502020204030204" pitchFamily="34" charset="0"/>
              <a:cs typeface="Calibri" panose="020F0502020204030204" pitchFamily="34" charset="0"/>
            </a:rPr>
            <a:t>Τροποποίηση Συμβάσεων</a:t>
          </a:r>
        </a:p>
      </dsp:txBody>
      <dsp:txXfrm>
        <a:off x="390492" y="2032076"/>
        <a:ext cx="3311193" cy="1465627"/>
      </dsp:txXfrm>
    </dsp:sp>
    <dsp:sp modelId="{A59EC6F6-6486-481C-8873-5C0FAB807EC4}">
      <dsp:nvSpPr>
        <dsp:cNvPr id="0" name=""/>
        <dsp:cNvSpPr/>
      </dsp:nvSpPr>
      <dsp:spPr>
        <a:xfrm>
          <a:off x="7572903" y="2719170"/>
          <a:ext cx="531223" cy="91440"/>
        </a:xfrm>
        <a:custGeom>
          <a:avLst/>
          <a:gdLst/>
          <a:ahLst/>
          <a:cxnLst/>
          <a:rect l="0" t="0" r="0" b="0"/>
          <a:pathLst>
            <a:path>
              <a:moveTo>
                <a:pt x="0" y="45720"/>
              </a:moveTo>
              <a:lnTo>
                <a:pt x="531223" y="45720"/>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7824470" y="2762078"/>
        <a:ext cx="28091" cy="5623"/>
      </dsp:txXfrm>
    </dsp:sp>
    <dsp:sp modelId="{E53B181C-841C-40E1-94A9-A998F2888F4E}">
      <dsp:nvSpPr>
        <dsp:cNvPr id="0" name=""/>
        <dsp:cNvSpPr/>
      </dsp:nvSpPr>
      <dsp:spPr>
        <a:xfrm>
          <a:off x="4263510" y="2061784"/>
          <a:ext cx="3311193" cy="1406210"/>
        </a:xfrm>
        <a:prstGeom prst="rect">
          <a:avLst/>
        </a:prstGeom>
        <a:solidFill>
          <a:srgbClr val="00B0F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l-GR" sz="2000" kern="1200" dirty="0">
              <a:latin typeface="Calibri" panose="020F0502020204030204" pitchFamily="34" charset="0"/>
              <a:cs typeface="Calibri" panose="020F0502020204030204" pitchFamily="34" charset="0"/>
            </a:rPr>
            <a:t>Σύνταξη Πολιτικών και Διαδικασιών</a:t>
          </a:r>
        </a:p>
      </dsp:txBody>
      <dsp:txXfrm>
        <a:off x="4263510" y="2061784"/>
        <a:ext cx="3311193" cy="1406210"/>
      </dsp:txXfrm>
    </dsp:sp>
    <dsp:sp modelId="{945CA6F5-DE6C-4209-84A4-C4D67B483A30}">
      <dsp:nvSpPr>
        <dsp:cNvPr id="0" name=""/>
        <dsp:cNvSpPr/>
      </dsp:nvSpPr>
      <dsp:spPr>
        <a:xfrm>
          <a:off x="2046089" y="3495903"/>
          <a:ext cx="7746035" cy="531223"/>
        </a:xfrm>
        <a:custGeom>
          <a:avLst/>
          <a:gdLst/>
          <a:ahLst/>
          <a:cxnLst/>
          <a:rect l="0" t="0" r="0" b="0"/>
          <a:pathLst>
            <a:path>
              <a:moveTo>
                <a:pt x="7746035" y="0"/>
              </a:moveTo>
              <a:lnTo>
                <a:pt x="7746035" y="282711"/>
              </a:lnTo>
              <a:lnTo>
                <a:pt x="0" y="282711"/>
              </a:lnTo>
              <a:lnTo>
                <a:pt x="0" y="531223"/>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5724947" y="3758703"/>
        <a:ext cx="388319" cy="5623"/>
      </dsp:txXfrm>
    </dsp:sp>
    <dsp:sp modelId="{A8BB3E03-715C-4488-A968-9B4DE6FACC51}">
      <dsp:nvSpPr>
        <dsp:cNvPr id="0" name=""/>
        <dsp:cNvSpPr/>
      </dsp:nvSpPr>
      <dsp:spPr>
        <a:xfrm>
          <a:off x="8136527" y="2032076"/>
          <a:ext cx="3311193" cy="1465627"/>
        </a:xfrm>
        <a:prstGeom prst="rect">
          <a:avLst/>
        </a:prstGeom>
        <a:solidFill>
          <a:srgbClr val="00B0F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Font typeface="+mj-lt"/>
            <a:buNone/>
          </a:pPr>
          <a:r>
            <a:rPr lang="el-GR" sz="2000" kern="1200" dirty="0">
              <a:latin typeface="Calibri" panose="020F0502020204030204" pitchFamily="34" charset="0"/>
              <a:cs typeface="Calibri" panose="020F0502020204030204" pitchFamily="34" charset="0"/>
            </a:rPr>
            <a:t>Σύνταξη Ενημερωτικών κειμένων και κειμένων λήψης συγκατάθεσης</a:t>
          </a:r>
        </a:p>
      </dsp:txBody>
      <dsp:txXfrm>
        <a:off x="8136527" y="2032076"/>
        <a:ext cx="3311193" cy="1465627"/>
      </dsp:txXfrm>
    </dsp:sp>
    <dsp:sp modelId="{3FB5C51A-937D-4F59-8B78-15EC9E847B13}">
      <dsp:nvSpPr>
        <dsp:cNvPr id="0" name=""/>
        <dsp:cNvSpPr/>
      </dsp:nvSpPr>
      <dsp:spPr>
        <a:xfrm>
          <a:off x="3699886" y="4746621"/>
          <a:ext cx="531223" cy="91440"/>
        </a:xfrm>
        <a:custGeom>
          <a:avLst/>
          <a:gdLst/>
          <a:ahLst/>
          <a:cxnLst/>
          <a:rect l="0" t="0" r="0" b="0"/>
          <a:pathLst>
            <a:path>
              <a:moveTo>
                <a:pt x="0" y="45720"/>
              </a:moveTo>
              <a:lnTo>
                <a:pt x="531223" y="45720"/>
              </a:lnTo>
            </a:path>
          </a:pathLst>
        </a:custGeom>
        <a:noFill/>
        <a:ln w="6350" cap="flat" cmpd="sng" algn="ctr">
          <a:solidFill>
            <a:schemeClr val="accent1">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l-GR" sz="500" kern="1200"/>
        </a:p>
      </dsp:txBody>
      <dsp:txXfrm>
        <a:off x="3951452" y="4789529"/>
        <a:ext cx="28091" cy="5623"/>
      </dsp:txXfrm>
    </dsp:sp>
    <dsp:sp modelId="{198DE899-62DF-493A-A6BA-0C5C06647E7A}">
      <dsp:nvSpPr>
        <dsp:cNvPr id="0" name=""/>
        <dsp:cNvSpPr/>
      </dsp:nvSpPr>
      <dsp:spPr>
        <a:xfrm>
          <a:off x="390492" y="4059527"/>
          <a:ext cx="3311193" cy="1465627"/>
        </a:xfrm>
        <a:prstGeom prst="rect">
          <a:avLst/>
        </a:prstGeom>
        <a:solidFill>
          <a:srgbClr val="0070C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l-GR" sz="2000" kern="1200" dirty="0">
              <a:latin typeface="Calibri" panose="020F0502020204030204" pitchFamily="34" charset="0"/>
              <a:cs typeface="Calibri" panose="020F0502020204030204" pitchFamily="34" charset="0"/>
            </a:rPr>
            <a:t>Παραβιάσεις Προσωπικών Δεδομένων</a:t>
          </a:r>
        </a:p>
      </dsp:txBody>
      <dsp:txXfrm>
        <a:off x="390492" y="4059527"/>
        <a:ext cx="3311193" cy="1465627"/>
      </dsp:txXfrm>
    </dsp:sp>
    <dsp:sp modelId="{906D46CE-5D66-4EF2-9678-BD93E3BFDB36}">
      <dsp:nvSpPr>
        <dsp:cNvPr id="0" name=""/>
        <dsp:cNvSpPr/>
      </dsp:nvSpPr>
      <dsp:spPr>
        <a:xfrm>
          <a:off x="4263510" y="4059527"/>
          <a:ext cx="3376560" cy="1465627"/>
        </a:xfrm>
        <a:prstGeom prst="rect">
          <a:avLst/>
        </a:prstGeom>
        <a:solidFill>
          <a:srgbClr val="00206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l-GR" sz="2000" kern="1200" dirty="0">
              <a:latin typeface="Calibri" panose="020F0502020204030204" pitchFamily="34" charset="0"/>
              <a:cs typeface="Calibri" panose="020F0502020204030204" pitchFamily="34" charset="0"/>
            </a:rPr>
            <a:t>Εκπαίδευση Προσωπικού</a:t>
          </a:r>
        </a:p>
      </dsp:txBody>
      <dsp:txXfrm>
        <a:off x="4263510" y="4059527"/>
        <a:ext cx="3376560" cy="1465627"/>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E668B800-9B94-4443-B4A4-68D7A84D942B}" type="datetime1">
              <a:rPr lang="el-GR" smtClean="0"/>
              <a:t>2/11/2018</a:t>
            </a:fld>
            <a:endParaRPr lang="el-GR" dirty="0"/>
          </a:p>
        </p:txBody>
      </p:sp>
      <p:sp>
        <p:nvSpPr>
          <p:cNvPr id="4" name="Θέση υποσέλιδου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5" name="Θέση αριθμού διαφάνειας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1604A0D4-B89B-4ADD-AF9E-38636B40EE4E}" type="slidenum">
              <a:rPr lang="el-GR" smtClean="0"/>
              <a:t>‹#›</a:t>
            </a:fld>
            <a:endParaRPr lang="el-GR" dirty="0"/>
          </a:p>
        </p:txBody>
      </p:sp>
    </p:spTree>
    <p:extLst>
      <p:ext uri="{BB962C8B-B14F-4D97-AF65-F5344CB8AC3E}">
        <p14:creationId xmlns:p14="http://schemas.microsoft.com/office/powerpoint/2010/main" val="42473891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dirty="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D9EB575F-073D-4B72-9B93-74EB79A372BF}" type="datetime1">
              <a:rPr lang="el-GR" smtClean="0"/>
              <a:t>2/11/2018</a:t>
            </a:fld>
            <a:endParaRPr lang="el-GR" dirty="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a:p>
        </p:txBody>
      </p:sp>
      <p:sp>
        <p:nvSpPr>
          <p:cNvPr id="5" name="Θέση σημειώσεων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el-GR"/>
              <a:t>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dirty="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82869989-EB00-4EE7-BCB5-25BDC5BB29F8}" type="slidenum">
              <a:rPr lang="el-GR" smtClean="0"/>
              <a:t>‹#›</a:t>
            </a:fld>
            <a:endParaRPr lang="el-GR" dirty="0"/>
          </a:p>
        </p:txBody>
      </p:sp>
    </p:spTree>
    <p:extLst>
      <p:ext uri="{BB962C8B-B14F-4D97-AF65-F5344CB8AC3E}">
        <p14:creationId xmlns:p14="http://schemas.microsoft.com/office/powerpoint/2010/main" val="219363614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82869989-EB00-4EE7-BCB5-25BDC5BB29F8}" type="slidenum">
              <a:rPr lang="el-GR" smtClean="0"/>
              <a:t>1</a:t>
            </a:fld>
            <a:endParaRPr lang="el-GR" dirty="0"/>
          </a:p>
        </p:txBody>
      </p:sp>
    </p:spTree>
    <p:extLst>
      <p:ext uri="{BB962C8B-B14F-4D97-AF65-F5344CB8AC3E}">
        <p14:creationId xmlns:p14="http://schemas.microsoft.com/office/powerpoint/2010/main" val="354928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82869989-EB00-4EE7-BCB5-25BDC5BB29F8}" type="slidenum">
              <a:rPr kumimoji="0" lang="el-GR" sz="1200" b="0" i="0" u="none" strike="noStrike" kern="1200" cap="none" spc="0" normalizeH="0" baseline="0" noProof="0" smtClean="0">
                <a:ln>
                  <a:noFill/>
                </a:ln>
                <a:solidFill>
                  <a:srgbClr val="2D2E2D"/>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l-GR" sz="1200" b="0" i="0" u="none" strike="noStrike" kern="1200" cap="none" spc="0" normalizeH="0" baseline="0" noProof="0" dirty="0">
              <a:ln>
                <a:noFill/>
              </a:ln>
              <a:solidFill>
                <a:srgbClr val="2D2E2D"/>
              </a:solidFill>
              <a:effectLst/>
              <a:uLnTx/>
              <a:uFillTx/>
              <a:latin typeface="Arial"/>
              <a:ea typeface="+mn-ea"/>
              <a:cs typeface="+mn-cs"/>
            </a:endParaRPr>
          </a:p>
        </p:txBody>
      </p:sp>
    </p:spTree>
    <p:extLst>
      <p:ext uri="{BB962C8B-B14F-4D97-AF65-F5344CB8AC3E}">
        <p14:creationId xmlns:p14="http://schemas.microsoft.com/office/powerpoint/2010/main" val="1980303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rtl="0"/>
            <a:fld id="{82869989-EB00-4EE7-BCB5-25BDC5BB29F8}" type="slidenum">
              <a:rPr lang="el-GR" smtClean="0"/>
              <a:t>3</a:t>
            </a:fld>
            <a:endParaRPr lang="el-GR" dirty="0"/>
          </a:p>
        </p:txBody>
      </p:sp>
    </p:spTree>
    <p:extLst>
      <p:ext uri="{BB962C8B-B14F-4D97-AF65-F5344CB8AC3E}">
        <p14:creationId xmlns:p14="http://schemas.microsoft.com/office/powerpoint/2010/main" val="263867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dirty="0"/>
          </a:p>
        </p:txBody>
      </p:sp>
      <p:sp>
        <p:nvSpPr>
          <p:cNvPr id="4" name="Θέση αριθμού διαφάνειας 3"/>
          <p:cNvSpPr>
            <a:spLocks noGrp="1"/>
          </p:cNvSpPr>
          <p:nvPr>
            <p:ph type="sldNum" sz="quarter" idx="10"/>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82869989-EB00-4EE7-BCB5-25BDC5BB29F8}" type="slidenum">
              <a:rPr kumimoji="0" lang="el-GR" sz="1200" b="0" i="0" u="none" strike="noStrike" kern="1200" cap="none" spc="0" normalizeH="0" baseline="0" noProof="0" smtClean="0">
                <a:ln>
                  <a:noFill/>
                </a:ln>
                <a:solidFill>
                  <a:srgbClr val="2D2E2D"/>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l-GR" sz="1200" b="0" i="0" u="none" strike="noStrike" kern="1200" cap="none" spc="0" normalizeH="0" baseline="0" noProof="0" dirty="0">
              <a:ln>
                <a:noFill/>
              </a:ln>
              <a:solidFill>
                <a:srgbClr val="2D2E2D"/>
              </a:solidFill>
              <a:effectLst/>
              <a:uLnTx/>
              <a:uFillTx/>
              <a:latin typeface="Arial"/>
              <a:ea typeface="+mn-ea"/>
              <a:cs typeface="+mn-cs"/>
            </a:endParaRPr>
          </a:p>
        </p:txBody>
      </p:sp>
    </p:spTree>
    <p:extLst>
      <p:ext uri="{BB962C8B-B14F-4D97-AF65-F5344CB8AC3E}">
        <p14:creationId xmlns:p14="http://schemas.microsoft.com/office/powerpoint/2010/main" val="575594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pPr rtl="0"/>
            <a:fld id="{82869989-EB00-4EE7-BCB5-25BDC5BB29F8}" type="slidenum">
              <a:rPr lang="el-GR" smtClean="0"/>
              <a:t>12</a:t>
            </a:fld>
            <a:endParaRPr lang="el-GR" dirty="0"/>
          </a:p>
        </p:txBody>
      </p:sp>
    </p:spTree>
    <p:extLst>
      <p:ext uri="{BB962C8B-B14F-4D97-AF65-F5344CB8AC3E}">
        <p14:creationId xmlns:p14="http://schemas.microsoft.com/office/powerpoint/2010/main" val="4044336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82869989-EB00-4EE7-BCB5-25BDC5BB29F8}" type="slidenum">
              <a:rPr lang="el-GR" smtClean="0"/>
              <a:t>20</a:t>
            </a:fld>
            <a:endParaRPr lang="el-GR" dirty="0"/>
          </a:p>
        </p:txBody>
      </p:sp>
    </p:spTree>
    <p:extLst>
      <p:ext uri="{BB962C8B-B14F-4D97-AF65-F5344CB8AC3E}">
        <p14:creationId xmlns:p14="http://schemas.microsoft.com/office/powerpoint/2010/main" val="4260598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rtl="0"/>
            <a:fld id="{82869989-EB00-4EE7-BCB5-25BDC5BB29F8}" type="slidenum">
              <a:rPr lang="el-GR" smtClean="0"/>
              <a:t>24</a:t>
            </a:fld>
            <a:endParaRPr lang="el-GR" dirty="0"/>
          </a:p>
        </p:txBody>
      </p:sp>
    </p:spTree>
    <p:extLst>
      <p:ext uri="{BB962C8B-B14F-4D97-AF65-F5344CB8AC3E}">
        <p14:creationId xmlns:p14="http://schemas.microsoft.com/office/powerpoint/2010/main" val="407785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5" name="Ομάδα 4"/>
          <p:cNvGrpSpPr/>
          <p:nvPr userDrawn="1"/>
        </p:nvGrpSpPr>
        <p:grpSpPr bwMode="hidden">
          <a:xfrm>
            <a:off x="-1" y="0"/>
            <a:ext cx="12192002" cy="6858000"/>
            <a:chOff x="-1" y="0"/>
            <a:chExt cx="12192002" cy="6858000"/>
          </a:xfrm>
        </p:grpSpPr>
        <p:cxnSp>
          <p:nvCxnSpPr>
            <p:cNvPr id="6" name="Ευθεία γραμμή σύνδεσης 5"/>
            <p:cNvCxnSpPr/>
            <p:nvPr/>
          </p:nvCxnSpPr>
          <p:spPr bwMode="hidden">
            <a:xfrm>
              <a:off x="61019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7" name="Ευθεία γραμμή σύνδεσης 6"/>
            <p:cNvCxnSpPr/>
            <p:nvPr/>
          </p:nvCxnSpPr>
          <p:spPr bwMode="hidden">
            <a:xfrm>
              <a:off x="182933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9" name="Ευθεία γραμμή σύνδεσης 8"/>
            <p:cNvCxnSpPr/>
            <p:nvPr/>
          </p:nvCxnSpPr>
          <p:spPr bwMode="hidden">
            <a:xfrm>
              <a:off x="304847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0" name="Ευθεία γραμμή σύνδεσης 9"/>
            <p:cNvCxnSpPr/>
            <p:nvPr/>
          </p:nvCxnSpPr>
          <p:spPr bwMode="hidden">
            <a:xfrm>
              <a:off x="426760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bwMode="hidden">
            <a:xfrm>
              <a:off x="548674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2" name="Ευθεία γραμμή σύνδεσης 11"/>
            <p:cNvCxnSpPr/>
            <p:nvPr/>
          </p:nvCxnSpPr>
          <p:spPr bwMode="hidden">
            <a:xfrm>
              <a:off x="6705884"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3" name="Ευθεία γραμμή σύνδεσης 12"/>
            <p:cNvCxnSpPr/>
            <p:nvPr/>
          </p:nvCxnSpPr>
          <p:spPr bwMode="hidden">
            <a:xfrm>
              <a:off x="7925022"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4" name="Ευθεία γραμμή σύνδεσης 13"/>
            <p:cNvCxnSpPr/>
            <p:nvPr/>
          </p:nvCxnSpPr>
          <p:spPr bwMode="hidden">
            <a:xfrm>
              <a:off x="9144160"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5" name="Ευθεία γραμμή σύνδεσης 14"/>
            <p:cNvCxnSpPr/>
            <p:nvPr/>
          </p:nvCxnSpPr>
          <p:spPr bwMode="hidden">
            <a:xfrm>
              <a:off x="10363298"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6" name="Ευθεία γραμμή σύνδεσης 15"/>
            <p:cNvCxnSpPr/>
            <p:nvPr/>
          </p:nvCxnSpPr>
          <p:spPr bwMode="hidden">
            <a:xfrm>
              <a:off x="11582436" y="0"/>
              <a:ext cx="0"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7" name="Ευθεία γραμμή σύνδεσης 16"/>
            <p:cNvCxnSpPr/>
            <p:nvPr/>
          </p:nvCxnSpPr>
          <p:spPr bwMode="hidden">
            <a:xfrm>
              <a:off x="2819" y="38648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bwMode="hidden">
            <a:xfrm>
              <a:off x="2819" y="1611181"/>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bwMode="hidden">
            <a:xfrm>
              <a:off x="2819" y="2835877"/>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0" name="Ευθεία γραμμή σύνδεσης 19"/>
            <p:cNvCxnSpPr/>
            <p:nvPr/>
          </p:nvCxnSpPr>
          <p:spPr bwMode="hidden">
            <a:xfrm>
              <a:off x="2819" y="4060573"/>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1" name="Ευθεία γραμμή σύνδεσης 20"/>
            <p:cNvCxnSpPr/>
            <p:nvPr/>
          </p:nvCxnSpPr>
          <p:spPr bwMode="hidden">
            <a:xfrm>
              <a:off x="2819" y="5285269"/>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2" name="Ευθεία γραμμή σύνδεσης 21"/>
            <p:cNvCxnSpPr/>
            <p:nvPr/>
          </p:nvCxnSpPr>
          <p:spPr bwMode="hidden">
            <a:xfrm>
              <a:off x="2819" y="6509965"/>
              <a:ext cx="12188952" cy="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23" name="Ομάδα 22"/>
            <p:cNvGrpSpPr/>
            <p:nvPr userDrawn="1"/>
          </p:nvGrpSpPr>
          <p:grpSpPr bwMode="hidden">
            <a:xfrm>
              <a:off x="-1" y="0"/>
              <a:ext cx="12192001" cy="6858000"/>
              <a:chOff x="-1" y="0"/>
              <a:chExt cx="12192001" cy="6858000"/>
            </a:xfrm>
          </p:grpSpPr>
          <p:cxnSp>
            <p:nvCxnSpPr>
              <p:cNvPr id="41" name="Ευθεία γραμμή σύνδεσης 40"/>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2" name="Ευθεία γραμμή σύνδεσης 41"/>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3" name="Ευθεία γραμμή σύνδεσης 42"/>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4" name="Ευθεία γραμμή σύνδεσης 43"/>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5" name="Ευθεία γραμμή σύνδεσης 44"/>
              <p:cNvCxnSpPr/>
              <p:nvPr/>
            </p:nvCxnSpPr>
            <p:spPr bwMode="hidden">
              <a:xfrm>
                <a:off x="510650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46" name="Ομάδα 45"/>
              <p:cNvGrpSpPr/>
              <p:nvPr/>
            </p:nvGrpSpPr>
            <p:grpSpPr bwMode="hidden">
              <a:xfrm>
                <a:off x="6327885" y="0"/>
                <a:ext cx="5864115" cy="5898673"/>
                <a:chOff x="6327885" y="0"/>
                <a:chExt cx="5864115" cy="5898673"/>
              </a:xfrm>
            </p:grpSpPr>
            <p:cxnSp>
              <p:nvCxnSpPr>
                <p:cNvPr id="52" name="Ευθεία γραμμή σύνδεσης 51"/>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3" name="Ευθεία γραμμή σύνδεσης 52"/>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4" name="Ευθεία γραμμή σύνδεσης 53"/>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5" name="Ευθεία γραμμή σύνδεσης 54"/>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6" name="Ευθεία γραμμή σύνδεσης 55"/>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47" name="Ευθεία γραμμή σύνδεσης 46"/>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8" name="Ευθεία γραμμή σύνδεσης 47"/>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9" name="Ευθεία γραμμή σύνδεσης 48"/>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0" name="Ευθεία γραμμή σύνδεσης 49"/>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51" name="Ευθεία γραμμή σύνδεσης 50"/>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nvGrpSpPr>
            <p:cNvPr id="24" name="Ομάδα 23"/>
            <p:cNvGrpSpPr/>
            <p:nvPr userDrawn="1"/>
          </p:nvGrpSpPr>
          <p:grpSpPr bwMode="hidden">
            <a:xfrm flipH="1">
              <a:off x="0" y="0"/>
              <a:ext cx="12192001" cy="6858000"/>
              <a:chOff x="-1" y="0"/>
              <a:chExt cx="12192001" cy="6858000"/>
            </a:xfrm>
          </p:grpSpPr>
          <p:cxnSp>
            <p:nvCxnSpPr>
              <p:cNvPr id="25" name="Ευθεία γραμμή σύνδεσης 24"/>
              <p:cNvCxnSpPr/>
              <p:nvPr/>
            </p:nvCxnSpPr>
            <p:spPr bwMode="hidden">
              <a:xfrm>
                <a:off x="225425"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6" name="Ευθεία γραμμή σύνδεσης 25"/>
              <p:cNvCxnSpPr/>
              <p:nvPr/>
            </p:nvCxnSpPr>
            <p:spPr bwMode="hidden">
              <a:xfrm>
                <a:off x="144915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7" name="Ευθεία γραμμή σύνδεσης 26"/>
              <p:cNvCxnSpPr/>
              <p:nvPr/>
            </p:nvCxnSpPr>
            <p:spPr bwMode="hidden">
              <a:xfrm>
                <a:off x="2665982"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8" name="Ευθεία γραμμή σύνδεσης 27"/>
              <p:cNvCxnSpPr/>
              <p:nvPr/>
            </p:nvCxnSpPr>
            <p:spPr bwMode="hidden">
              <a:xfrm>
                <a:off x="3885119"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29" name="Ευθεία γραμμή σύνδεσης 28"/>
              <p:cNvCxnSpPr/>
              <p:nvPr/>
            </p:nvCxnSpPr>
            <p:spPr bwMode="hidden">
              <a:xfrm>
                <a:off x="5150644" y="0"/>
                <a:ext cx="6815931" cy="6858000"/>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nvGrpSpPr>
              <p:cNvPr id="30" name="Ομάδα 29"/>
              <p:cNvGrpSpPr/>
              <p:nvPr/>
            </p:nvGrpSpPr>
            <p:grpSpPr bwMode="hidden">
              <a:xfrm>
                <a:off x="6327885" y="0"/>
                <a:ext cx="5864115" cy="5898673"/>
                <a:chOff x="6327885" y="0"/>
                <a:chExt cx="5864115" cy="5898673"/>
              </a:xfrm>
            </p:grpSpPr>
            <p:cxnSp>
              <p:nvCxnSpPr>
                <p:cNvPr id="36" name="Ευθεία γραμμή σύνδεσης 35"/>
                <p:cNvCxnSpPr/>
                <p:nvPr/>
              </p:nvCxnSpPr>
              <p:spPr bwMode="hidden">
                <a:xfrm>
                  <a:off x="6327885" y="0"/>
                  <a:ext cx="5864115" cy="5898673"/>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7" name="Ευθεία γραμμή σύνδεσης 36"/>
                <p:cNvCxnSpPr/>
                <p:nvPr/>
              </p:nvCxnSpPr>
              <p:spPr bwMode="hidden">
                <a:xfrm>
                  <a:off x="7549268" y="0"/>
                  <a:ext cx="4642732" cy="467242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p:cNvCxnSpPr/>
                <p:nvPr/>
              </p:nvCxnSpPr>
              <p:spPr bwMode="hidden">
                <a:xfrm>
                  <a:off x="8772997" y="0"/>
                  <a:ext cx="3419003" cy="34567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9" name="Ευθεία γραμμή σύνδεσης 38"/>
                <p:cNvCxnSpPr/>
                <p:nvPr/>
              </p:nvCxnSpPr>
              <p:spPr bwMode="hidden">
                <a:xfrm>
                  <a:off x="9982200" y="0"/>
                  <a:ext cx="2209800" cy="222646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40" name="Ευθεία γραμμή σύνδεσης 39"/>
                <p:cNvCxnSpPr/>
                <p:nvPr/>
              </p:nvCxnSpPr>
              <p:spPr bwMode="hidden">
                <a:xfrm>
                  <a:off x="11199019" y="0"/>
                  <a:ext cx="992981" cy="1002506"/>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cxnSp>
            <p:nvCxnSpPr>
              <p:cNvPr id="31" name="Ευθεία γραμμή σύνδεσης 30"/>
              <p:cNvCxnSpPr/>
              <p:nvPr/>
            </p:nvCxnSpPr>
            <p:spPr bwMode="hidden">
              <a:xfrm flipH="1" flipV="1">
                <a:off x="-1" y="1012053"/>
                <a:ext cx="5828811" cy="58459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2" name="Ευθεία γραμμή σύνδεσης 31"/>
              <p:cNvCxnSpPr/>
              <p:nvPr/>
            </p:nvCxnSpPr>
            <p:spPr bwMode="hidden">
              <a:xfrm flipH="1" flipV="1">
                <a:off x="-1" y="2227340"/>
                <a:ext cx="4614781" cy="4630658"/>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3" name="Ευθεία γραμμή σύνδεσης 32"/>
              <p:cNvCxnSpPr/>
              <p:nvPr/>
            </p:nvCxnSpPr>
            <p:spPr bwMode="hidden">
              <a:xfrm flipH="1" flipV="1">
                <a:off x="-1" y="3432149"/>
                <a:ext cx="3398419" cy="3425849"/>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p:cNvCxnSpPr/>
              <p:nvPr/>
            </p:nvCxnSpPr>
            <p:spPr bwMode="hidden">
              <a:xfrm flipH="1" flipV="1">
                <a:off x="-1" y="4651431"/>
                <a:ext cx="2196496" cy="2206567"/>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cxnSp>
            <p:nvCxnSpPr>
              <p:cNvPr id="35" name="Ευθεία γραμμή σύνδεσης 34"/>
              <p:cNvCxnSpPr/>
              <p:nvPr/>
            </p:nvCxnSpPr>
            <p:spPr bwMode="hidden">
              <a:xfrm flipH="1" flipV="1">
                <a:off x="-1" y="5864453"/>
                <a:ext cx="987003" cy="993545"/>
              </a:xfrm>
              <a:prstGeom prst="line">
                <a:avLst/>
              </a:prstGeom>
              <a:ln>
                <a:solidFill>
                  <a:schemeClr val="bg1">
                    <a:lumMod val="85000"/>
                    <a:alpha val="35000"/>
                  </a:schemeClr>
                </a:solidFill>
              </a:ln>
            </p:spPr>
            <p:style>
              <a:lnRef idx="1">
                <a:schemeClr val="accent1"/>
              </a:lnRef>
              <a:fillRef idx="0">
                <a:schemeClr val="accent1"/>
              </a:fillRef>
              <a:effectRef idx="0">
                <a:schemeClr val="accent1"/>
              </a:effectRef>
              <a:fontRef idx="minor">
                <a:schemeClr val="tx1"/>
              </a:fontRef>
            </p:style>
          </p:cxnSp>
        </p:grpSp>
      </p:grpSp>
      <p:sp>
        <p:nvSpPr>
          <p:cNvPr id="2" name="Τίτλος 1"/>
          <p:cNvSpPr>
            <a:spLocks noGrp="1"/>
          </p:cNvSpPr>
          <p:nvPr>
            <p:ph type="ctrTitle"/>
          </p:nvPr>
        </p:nvSpPr>
        <p:spPr>
          <a:xfrm>
            <a:off x="1293845" y="1909346"/>
            <a:ext cx="9604310" cy="3383280"/>
          </a:xfrm>
        </p:spPr>
        <p:txBody>
          <a:bodyPr rtlCol="0" anchor="b">
            <a:normAutofit/>
          </a:bodyPr>
          <a:lstStyle>
            <a:lvl1pPr algn="l">
              <a:lnSpc>
                <a:spcPct val="90000"/>
              </a:lnSpc>
              <a:defRPr sz="8000" cap="none" baseline="0">
                <a:solidFill>
                  <a:schemeClr val="tx1"/>
                </a:solidFill>
              </a:defRPr>
            </a:lvl1pPr>
          </a:lstStyle>
          <a:p>
            <a:pPr rtl="0"/>
            <a:r>
              <a:rPr lang="el-GR"/>
              <a:t>Κάντε κλικ για να επεξεργαστείτε τον τίτλο υποδείγματος</a:t>
            </a:r>
            <a:endParaRPr lang="el-GR" dirty="0"/>
          </a:p>
        </p:txBody>
      </p:sp>
      <p:sp>
        <p:nvSpPr>
          <p:cNvPr id="3" name="Υπότιτλος 2"/>
          <p:cNvSpPr>
            <a:spLocks noGrp="1"/>
          </p:cNvSpPr>
          <p:nvPr>
            <p:ph type="subTitle" idx="1"/>
          </p:nvPr>
        </p:nvSpPr>
        <p:spPr>
          <a:xfrm>
            <a:off x="1293845" y="5432564"/>
            <a:ext cx="9604310" cy="457200"/>
          </a:xfrm>
        </p:spPr>
        <p:txBody>
          <a:bodyPr rtlCol="0">
            <a:normAutofit/>
          </a:bodyPr>
          <a:lstStyle>
            <a:lvl1pPr marL="0" indent="0" algn="l">
              <a:spcBef>
                <a:spcPts val="0"/>
              </a:spcBef>
              <a:buNone/>
              <a:defRPr sz="2000" b="0">
                <a:solidFill>
                  <a:schemeClr val="accent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l-GR"/>
              <a:t>Κάντε κλικ για να επεξεργαστείτε τον υπότιτλο του υποδείγματος</a:t>
            </a:r>
          </a:p>
        </p:txBody>
      </p:sp>
      <p:cxnSp>
        <p:nvCxnSpPr>
          <p:cNvPr id="58" name="Ευθεία γραμμή σύνδεσης 57"/>
          <p:cNvCxnSpPr/>
          <p:nvPr userDrawn="1"/>
        </p:nvCxnSpPr>
        <p:spPr>
          <a:xfrm>
            <a:off x="1295400" y="5294175"/>
            <a:ext cx="96012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p>
        </p:txBody>
      </p:sp>
      <p:sp>
        <p:nvSpPr>
          <p:cNvPr id="3" name="Σύμβολο κράτησης θέσης κατακόρυφου κειμένου 2"/>
          <p:cNvSpPr>
            <a:spLocks noGrp="1"/>
          </p:cNvSpPr>
          <p:nvPr>
            <p:ph type="body" orient="vert" idx="1"/>
          </p:nvPr>
        </p:nvSpPr>
        <p:spPr/>
        <p:txBody>
          <a:bodyPr vert="eaVert" rtlCol="0"/>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419605DC-8E97-4700-8BB4-6BF2D5C3D2D2}" type="datetime1">
              <a:rPr lang="el-GR" smtClean="0"/>
              <a:t>2/11/2018</a:t>
            </a:fld>
            <a:endParaRPr lang="el-GR"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9209314" y="489856"/>
            <a:ext cx="1687286" cy="5301343"/>
          </a:xfrm>
        </p:spPr>
        <p:txBody>
          <a:bodyPr vert="eaVert" rtlCol="0"/>
          <a:lstStyle/>
          <a:p>
            <a:pPr rtl="0"/>
            <a:r>
              <a:rPr lang="el-GR"/>
              <a:t>Κάντε κλικ για να επεξεργαστείτε τον τίτλο υποδείγματος</a:t>
            </a:r>
            <a:endParaRPr lang="el-GR" dirty="0"/>
          </a:p>
        </p:txBody>
      </p:sp>
      <p:sp>
        <p:nvSpPr>
          <p:cNvPr id="3" name="Σύμβολο κράτησης θέσης κατακόρυφου κειμένου 2"/>
          <p:cNvSpPr>
            <a:spLocks noGrp="1"/>
          </p:cNvSpPr>
          <p:nvPr>
            <p:ph type="body" orient="vert" idx="1"/>
          </p:nvPr>
        </p:nvSpPr>
        <p:spPr>
          <a:xfrm>
            <a:off x="1295399" y="489856"/>
            <a:ext cx="7587344" cy="5301343"/>
          </a:xfrm>
        </p:spPr>
        <p:txBody>
          <a:bodyPr vert="eaVert" rtlCol="0"/>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endParaRPr lang="el-GR" dirty="0"/>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5F88804F-EC94-4EB7-A72E-4390969D5503}" type="datetime1">
              <a:rPr lang="el-GR" smtClean="0"/>
              <a:t>2/11/2018</a:t>
            </a:fld>
            <a:endParaRPr lang="el-GR"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p>
        </p:txBody>
      </p:sp>
      <p:sp>
        <p:nvSpPr>
          <p:cNvPr id="3" name="Θέση περιεχομένου 2"/>
          <p:cNvSpPr>
            <a:spLocks noGrp="1"/>
          </p:cNvSpPr>
          <p:nvPr>
            <p:ph idx="1"/>
          </p:nvPr>
        </p:nvSpPr>
        <p:spPr/>
        <p:txBody>
          <a:bodyPr rtlCol="0"/>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sp>
        <p:nvSpPr>
          <p:cNvPr id="5" name="Θέση υποσέλιδου 4"/>
          <p:cNvSpPr>
            <a:spLocks noGrp="1"/>
          </p:cNvSpPr>
          <p:nvPr>
            <p:ph type="ftr" sz="quarter" idx="11"/>
          </p:nvPr>
        </p:nvSpPr>
        <p:spPr/>
        <p:txBody>
          <a:bodyPr rtlCol="0"/>
          <a:lstStyle/>
          <a:p>
            <a:pPr rtl="0"/>
            <a:r>
              <a:rPr lang="el-GR" dirty="0"/>
              <a:t>Προσθήκη υποσέλιδου</a:t>
            </a:r>
          </a:p>
        </p:txBody>
      </p:sp>
      <p:sp>
        <p:nvSpPr>
          <p:cNvPr id="4" name="Θέση ημερομηνίας 3"/>
          <p:cNvSpPr>
            <a:spLocks noGrp="1"/>
          </p:cNvSpPr>
          <p:nvPr>
            <p:ph type="dt" sz="half" idx="10"/>
          </p:nvPr>
        </p:nvSpPr>
        <p:spPr/>
        <p:txBody>
          <a:bodyPr rtlCol="0"/>
          <a:lstStyle/>
          <a:p>
            <a:pPr rtl="0"/>
            <a:fld id="{61BA2533-B78C-4319-9668-E8781A1B6EA1}" type="datetime1">
              <a:rPr lang="el-GR" smtClean="0"/>
              <a:t>2/11/2018</a:t>
            </a:fld>
            <a:endParaRPr lang="el-GR" dirty="0"/>
          </a:p>
        </p:txBody>
      </p:sp>
      <p:sp>
        <p:nvSpPr>
          <p:cNvPr id="6" name="Θέση αριθμού διαφάνειας 5"/>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Pr>
        <a:gradFill flip="none" rotWithShape="1">
          <a:gsLst>
            <a:gs pos="0">
              <a:schemeClr val="accent1"/>
            </a:gs>
            <a:gs pos="97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7" name="Ομάδα 6"/>
          <p:cNvGrpSpPr/>
          <p:nvPr userDrawn="1"/>
        </p:nvGrpSpPr>
        <p:grpSpPr bwMode="hidden">
          <a:xfrm>
            <a:off x="-1" y="0"/>
            <a:ext cx="12192002" cy="6858000"/>
            <a:chOff x="-1" y="0"/>
            <a:chExt cx="12192002" cy="6858000"/>
          </a:xfrm>
        </p:grpSpPr>
        <p:cxnSp>
          <p:nvCxnSpPr>
            <p:cNvPr id="8" name="Ευθεία γραμμή σύνδεσης 7"/>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 name="Ευθεία γραμμή σύνδεσης 8"/>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Ευθεία γραμμή σύνδεσης 9"/>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Ευθεία γραμμή σύνδεσης 11"/>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Ευθεία γραμμή σύνδεσης 12"/>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Ευθεία γραμμή σύνδεσης 13"/>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Ευθεία γραμμή σύνδεσης 14"/>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Ευθεία γραμμή σύνδεσης 15"/>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Ευθεία γραμμή σύνδεσης 16"/>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Ευθεία γραμμή σύνδεσης 19"/>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Ευθεία γραμμή σύνδεσης 20"/>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Ευθεία γραμμή σύνδεσης 21"/>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Ευθεία γραμμή σύνδεσης 22"/>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4" name="Ομάδα 23"/>
            <p:cNvGrpSpPr/>
            <p:nvPr userDrawn="1"/>
          </p:nvGrpSpPr>
          <p:grpSpPr bwMode="hidden">
            <a:xfrm>
              <a:off x="-1" y="0"/>
              <a:ext cx="12192001" cy="6858000"/>
              <a:chOff x="-1" y="0"/>
              <a:chExt cx="12192001" cy="6858000"/>
            </a:xfrm>
          </p:grpSpPr>
          <p:cxnSp>
            <p:nvCxnSpPr>
              <p:cNvPr id="42" name="Ευθεία γραμμή σύνδεσης 41"/>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Ευθεία γραμμή σύνδεσης 42"/>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Ευθεία γραμμή σύνδεσης 43"/>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Ευθεία γραμμή σύνδεσης 44"/>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Ευθεία γραμμή σύνδεσης 45"/>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7" name="Ομάδα 46"/>
              <p:cNvGrpSpPr/>
              <p:nvPr/>
            </p:nvGrpSpPr>
            <p:grpSpPr bwMode="hidden">
              <a:xfrm>
                <a:off x="6327885" y="0"/>
                <a:ext cx="5864115" cy="5898673"/>
                <a:chOff x="6327885" y="0"/>
                <a:chExt cx="5864115" cy="5898673"/>
              </a:xfrm>
            </p:grpSpPr>
            <p:cxnSp>
              <p:nvCxnSpPr>
                <p:cNvPr id="53" name="Ευθεία γραμμή σύνδεσης 52"/>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Ευθεία γραμμή σύνδεσης 53"/>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Ευθεία γραμμή σύνδεσης 54"/>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Ευθεία γραμμή σύνδεσης 55"/>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Ευθεία γραμμή σύνδεσης 56"/>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8" name="Ευθεία γραμμή σύνδεσης 47"/>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9" name="Ευθεία γραμμή σύνδεσης 48"/>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Ευθεία γραμμή σύνδεσης 49"/>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Ευθεία γραμμή σύνδεσης 50"/>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Ευθεία γραμμή σύνδεσης 51"/>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5" name="Ομάδα 24"/>
            <p:cNvGrpSpPr/>
            <p:nvPr userDrawn="1"/>
          </p:nvGrpSpPr>
          <p:grpSpPr bwMode="hidden">
            <a:xfrm flipH="1">
              <a:off x="0" y="0"/>
              <a:ext cx="12192001" cy="6858000"/>
              <a:chOff x="-1" y="0"/>
              <a:chExt cx="12192001" cy="6858000"/>
            </a:xfrm>
          </p:grpSpPr>
          <p:cxnSp>
            <p:nvCxnSpPr>
              <p:cNvPr id="26" name="Ευθεία γραμμή σύνδεσης 25"/>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7" name="Ευθεία γραμμή σύνδεσης 26"/>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Ευθεία γραμμή σύνδεσης 27"/>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Ευθεία γραμμή σύνδεσης 28"/>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Ευθεία γραμμή σύνδεσης 29"/>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1" name="Ομάδα 30"/>
              <p:cNvGrpSpPr/>
              <p:nvPr/>
            </p:nvGrpSpPr>
            <p:grpSpPr bwMode="hidden">
              <a:xfrm>
                <a:off x="6327885" y="0"/>
                <a:ext cx="5864115" cy="5898673"/>
                <a:chOff x="6327885" y="0"/>
                <a:chExt cx="5864115" cy="5898673"/>
              </a:xfrm>
            </p:grpSpPr>
            <p:cxnSp>
              <p:nvCxnSpPr>
                <p:cNvPr id="37" name="Ευθεία γραμμή σύνδεσης 36"/>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Ευθεία γραμμή σύνδεσης 38"/>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Ευθεία γραμμή σύνδεσης 39"/>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Ευθεία γραμμή σύνδεσης 40"/>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2" name="Ευθεία γραμμή σύνδεσης 31"/>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3" name="Ευθεία γραμμή σύνδεσης 32"/>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Ευθεία γραμμή σύνδεσης 34"/>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Ευθεία γραμμή σύνδεσης 35"/>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Τίτλος 1"/>
          <p:cNvSpPr>
            <a:spLocks noGrp="1"/>
          </p:cNvSpPr>
          <p:nvPr>
            <p:ph type="title"/>
          </p:nvPr>
        </p:nvSpPr>
        <p:spPr>
          <a:xfrm>
            <a:off x="1295400" y="2541573"/>
            <a:ext cx="9601200" cy="2743200"/>
          </a:xfrm>
        </p:spPr>
        <p:txBody>
          <a:bodyPr rtlCol="0" anchor="b">
            <a:normAutofit/>
          </a:bodyPr>
          <a:lstStyle>
            <a:lvl1pPr>
              <a:lnSpc>
                <a:spcPct val="85000"/>
              </a:lnSpc>
              <a:defRPr sz="6000" cap="none" baseline="0">
                <a:solidFill>
                  <a:schemeClr val="tx1"/>
                </a:solidFill>
              </a:defRPr>
            </a:lvl1pPr>
          </a:lstStyle>
          <a:p>
            <a:pPr rtl="0"/>
            <a:r>
              <a:rPr lang="el-GR"/>
              <a:t>Κάντε κλικ για να επεξεργαστείτε τον τίτλο υποδείγματος</a:t>
            </a:r>
            <a:endParaRPr lang="el-GR" dirty="0"/>
          </a:p>
        </p:txBody>
      </p:sp>
      <p:sp>
        <p:nvSpPr>
          <p:cNvPr id="3" name="Θέση κειμένου 2"/>
          <p:cNvSpPr>
            <a:spLocks noGrp="1"/>
          </p:cNvSpPr>
          <p:nvPr>
            <p:ph type="body" idx="1"/>
          </p:nvPr>
        </p:nvSpPr>
        <p:spPr>
          <a:xfrm>
            <a:off x="1295400" y="5431536"/>
            <a:ext cx="9601200" cy="457200"/>
          </a:xfrm>
        </p:spPr>
        <p:txBody>
          <a:bodyPr rtlCol="0">
            <a:normAutofit/>
          </a:bodyPr>
          <a:lstStyle>
            <a:lvl1pPr marL="0" indent="0">
              <a:spcBef>
                <a:spcPts val="0"/>
              </a:spcBef>
              <a:buNone/>
              <a:defRPr sz="2000" b="0">
                <a:solidFill>
                  <a:schemeClr val="tx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el-GR"/>
              <a:t>Επεξεργασία στυλ υποδείγματος κειμένου</a:t>
            </a:r>
          </a:p>
        </p:txBody>
      </p:sp>
      <p:cxnSp>
        <p:nvCxnSpPr>
          <p:cNvPr id="58" name="Ευθεία γραμμή σύνδεσης 57"/>
          <p:cNvCxnSpPr/>
          <p:nvPr userDrawn="1"/>
        </p:nvCxnSpPr>
        <p:spPr>
          <a:xfrm>
            <a:off x="1295400" y="5294175"/>
            <a:ext cx="9601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7780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p>
        </p:txBody>
      </p:sp>
      <p:sp>
        <p:nvSpPr>
          <p:cNvPr id="3" name="Θέση περιεχομένου 2"/>
          <p:cNvSpPr>
            <a:spLocks noGrp="1"/>
          </p:cNvSpPr>
          <p:nvPr>
            <p:ph sz="half" idx="1"/>
          </p:nvPr>
        </p:nvSpPr>
        <p:spPr>
          <a:xfrm>
            <a:off x="12954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endParaRPr lang="el-GR" dirty="0"/>
          </a:p>
        </p:txBody>
      </p:sp>
      <p:sp>
        <p:nvSpPr>
          <p:cNvPr id="4" name="Θέση περιεχομένου 3"/>
          <p:cNvSpPr>
            <a:spLocks noGrp="1"/>
          </p:cNvSpPr>
          <p:nvPr>
            <p:ph sz="half" idx="2"/>
          </p:nvPr>
        </p:nvSpPr>
        <p:spPr>
          <a:xfrm>
            <a:off x="6324600" y="1981199"/>
            <a:ext cx="4572000" cy="3810001"/>
          </a:xfrm>
        </p:spPr>
        <p:txBody>
          <a:bodyPr rtlCol="0">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p>
            <a:pPr rtl="0"/>
            <a:fld id="{5245A5E0-1A0E-4CAC-A5F3-B68AA6966061}" type="datetime1">
              <a:rPr lang="el-GR" smtClean="0"/>
              <a:t>2/11/2018</a:t>
            </a:fld>
            <a:endParaRPr lang="el-GR" dirty="0"/>
          </a:p>
        </p:txBody>
      </p:sp>
      <p:sp>
        <p:nvSpPr>
          <p:cNvPr id="7" name="Θέση αριθμού διαφάνειας 6"/>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p>
        </p:txBody>
      </p:sp>
      <p:sp>
        <p:nvSpPr>
          <p:cNvPr id="3" name="Θέση κειμένου 2"/>
          <p:cNvSpPr>
            <a:spLocks noGrp="1"/>
          </p:cNvSpPr>
          <p:nvPr>
            <p:ph type="body" idx="1"/>
          </p:nvPr>
        </p:nvSpPr>
        <p:spPr>
          <a:xfrm>
            <a:off x="12954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a:t>Επεξεργασία στυλ υποδείγματος κειμένου</a:t>
            </a:r>
          </a:p>
        </p:txBody>
      </p:sp>
      <p:sp>
        <p:nvSpPr>
          <p:cNvPr id="4" name="Θέση περιεχομένου 3"/>
          <p:cNvSpPr>
            <a:spLocks noGrp="1"/>
          </p:cNvSpPr>
          <p:nvPr>
            <p:ph sz="half" idx="2"/>
          </p:nvPr>
        </p:nvSpPr>
        <p:spPr>
          <a:xfrm>
            <a:off x="12954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endParaRPr lang="el-GR" dirty="0"/>
          </a:p>
        </p:txBody>
      </p:sp>
      <p:sp>
        <p:nvSpPr>
          <p:cNvPr id="5" name="Θέση κειμένου 4"/>
          <p:cNvSpPr>
            <a:spLocks noGrp="1"/>
          </p:cNvSpPr>
          <p:nvPr>
            <p:ph type="body" sz="quarter" idx="3"/>
          </p:nvPr>
        </p:nvSpPr>
        <p:spPr>
          <a:xfrm>
            <a:off x="6324600" y="1818322"/>
            <a:ext cx="4572000" cy="641350"/>
          </a:xfrm>
        </p:spPr>
        <p:txBody>
          <a:bodyPr rtlCol="0"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a:t>Επεξεργασία στυλ υποδείγματος κειμένου</a:t>
            </a:r>
          </a:p>
        </p:txBody>
      </p:sp>
      <p:sp>
        <p:nvSpPr>
          <p:cNvPr id="6" name="Θέση περιεχομένου 5"/>
          <p:cNvSpPr>
            <a:spLocks noGrp="1"/>
          </p:cNvSpPr>
          <p:nvPr>
            <p:ph sz="quarter" idx="4"/>
          </p:nvPr>
        </p:nvSpPr>
        <p:spPr>
          <a:xfrm>
            <a:off x="6324600" y="2503713"/>
            <a:ext cx="4572000" cy="3287487"/>
          </a:xfrm>
        </p:spPr>
        <p:txBody>
          <a:bodyPr rtlCol="0">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sp>
        <p:nvSpPr>
          <p:cNvPr id="8" name="Θέση υποσέλιδου 7"/>
          <p:cNvSpPr>
            <a:spLocks noGrp="1"/>
          </p:cNvSpPr>
          <p:nvPr>
            <p:ph type="ftr" sz="quarter" idx="11"/>
          </p:nvPr>
        </p:nvSpPr>
        <p:spPr/>
        <p:txBody>
          <a:bodyPr rtlCol="0"/>
          <a:lstStyle/>
          <a:p>
            <a:pPr rtl="0"/>
            <a:r>
              <a:rPr lang="el-GR" dirty="0"/>
              <a:t>Προσθήκη υποσέλιδου</a:t>
            </a:r>
          </a:p>
        </p:txBody>
      </p:sp>
      <p:sp>
        <p:nvSpPr>
          <p:cNvPr id="7" name="Θέση ημερομηνίας 6"/>
          <p:cNvSpPr>
            <a:spLocks noGrp="1"/>
          </p:cNvSpPr>
          <p:nvPr>
            <p:ph type="dt" sz="half" idx="10"/>
          </p:nvPr>
        </p:nvSpPr>
        <p:spPr/>
        <p:txBody>
          <a:bodyPr rtlCol="0"/>
          <a:lstStyle/>
          <a:p>
            <a:pPr rtl="0"/>
            <a:fld id="{5FF74989-93D9-4BE5-98E5-F0832F15830C}" type="datetime1">
              <a:rPr lang="el-GR" smtClean="0"/>
              <a:t>2/11/2018</a:t>
            </a:fld>
            <a:endParaRPr lang="el-GR" dirty="0"/>
          </a:p>
        </p:txBody>
      </p:sp>
      <p:sp>
        <p:nvSpPr>
          <p:cNvPr id="9" name="Θέση αριθμού διαφάνειας 8"/>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rtlCol="0"/>
          <a:lstStyle/>
          <a:p>
            <a:pPr rtl="0"/>
            <a:r>
              <a:rPr lang="el-GR"/>
              <a:t>Κάντε κλικ για να επεξεργαστείτε τον τίτλο υποδείγματος</a:t>
            </a:r>
          </a:p>
        </p:txBody>
      </p:sp>
      <p:sp>
        <p:nvSpPr>
          <p:cNvPr id="4" name="Θέση υποσέλιδου 3"/>
          <p:cNvSpPr>
            <a:spLocks noGrp="1"/>
          </p:cNvSpPr>
          <p:nvPr>
            <p:ph type="ftr" sz="quarter" idx="11"/>
          </p:nvPr>
        </p:nvSpPr>
        <p:spPr/>
        <p:txBody>
          <a:bodyPr rtlCol="0"/>
          <a:lstStyle/>
          <a:p>
            <a:pPr rtl="0"/>
            <a:r>
              <a:rPr lang="el-GR" dirty="0"/>
              <a:t>Προσθήκη υποσέλιδου</a:t>
            </a:r>
          </a:p>
        </p:txBody>
      </p:sp>
      <p:sp>
        <p:nvSpPr>
          <p:cNvPr id="3" name="Θέση ημερομηνίας 2"/>
          <p:cNvSpPr>
            <a:spLocks noGrp="1"/>
          </p:cNvSpPr>
          <p:nvPr>
            <p:ph type="dt" sz="half" idx="10"/>
          </p:nvPr>
        </p:nvSpPr>
        <p:spPr/>
        <p:txBody>
          <a:bodyPr rtlCol="0"/>
          <a:lstStyle/>
          <a:p>
            <a:pPr rtl="0"/>
            <a:fld id="{3C7E94CE-FC02-466C-8703-0695B282E26C}" type="datetime1">
              <a:rPr lang="el-GR" smtClean="0"/>
              <a:t>2/11/2018</a:t>
            </a:fld>
            <a:endParaRPr lang="el-GR" dirty="0"/>
          </a:p>
        </p:txBody>
      </p:sp>
      <p:sp>
        <p:nvSpPr>
          <p:cNvPr id="5" name="Θέση αριθμού διαφάνειας 4"/>
          <p:cNvSpPr>
            <a:spLocks noGrp="1"/>
          </p:cNvSpPr>
          <p:nvPr>
            <p:ph type="sldNum" sz="quarter" idx="12"/>
          </p:nvPr>
        </p:nvSpPr>
        <p:spPr/>
        <p:txBody>
          <a:bodyPr rtlCol="0"/>
          <a:lstStyle/>
          <a:p>
            <a:pPr rtl="0"/>
            <a:fld id="{E31375A4-56A4-47D6-9801-1991572033F7}" type="slidenum">
              <a:rPr lang="el-GR" smtClean="0"/>
              <a:t>‹#›</a:t>
            </a:fld>
            <a:endParaRPr lang="el-GR"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ό">
    <p:spTree>
      <p:nvGrpSpPr>
        <p:cNvPr id="1" name=""/>
        <p:cNvGrpSpPr/>
        <p:nvPr/>
      </p:nvGrpSpPr>
      <p:grpSpPr>
        <a:xfrm>
          <a:off x="0" y="0"/>
          <a:ext cx="0" cy="0"/>
          <a:chOff x="0" y="0"/>
          <a:chExt cx="0" cy="0"/>
        </a:xfrm>
      </p:grpSpPr>
      <p:grpSp>
        <p:nvGrpSpPr>
          <p:cNvPr id="161" name="Ομάδα 160"/>
          <p:cNvGrpSpPr/>
          <p:nvPr userDrawn="1"/>
        </p:nvGrpSpPr>
        <p:grpSpPr bwMode="hidden">
          <a:xfrm>
            <a:off x="-1" y="0"/>
            <a:ext cx="12192002" cy="6858000"/>
            <a:chOff x="-1" y="0"/>
            <a:chExt cx="12192002" cy="6858000"/>
          </a:xfrm>
        </p:grpSpPr>
        <p:cxnSp>
          <p:nvCxnSpPr>
            <p:cNvPr id="162" name="Ευθεία γραμμή σύνδεσης 161"/>
            <p:cNvCxnSpPr/>
            <p:nvPr/>
          </p:nvCxnSpPr>
          <p:spPr bwMode="hidden">
            <a:xfrm>
              <a:off x="61019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3" name="Ευθεία γραμμή σύνδεσης 162"/>
            <p:cNvCxnSpPr/>
            <p:nvPr/>
          </p:nvCxnSpPr>
          <p:spPr bwMode="hidden">
            <a:xfrm>
              <a:off x="182933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4" name="Ευθεία γραμμή σύνδεσης 163"/>
            <p:cNvCxnSpPr/>
            <p:nvPr/>
          </p:nvCxnSpPr>
          <p:spPr bwMode="hidden">
            <a:xfrm>
              <a:off x="304847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5" name="Ευθεία γραμμή σύνδεσης 164"/>
            <p:cNvCxnSpPr/>
            <p:nvPr/>
          </p:nvCxnSpPr>
          <p:spPr bwMode="hidden">
            <a:xfrm>
              <a:off x="426760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6" name="Ευθεία γραμμή σύνδεσης 165"/>
            <p:cNvCxnSpPr/>
            <p:nvPr/>
          </p:nvCxnSpPr>
          <p:spPr bwMode="hidden">
            <a:xfrm>
              <a:off x="548674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7" name="Ευθεία γραμμή σύνδεσης 166"/>
            <p:cNvCxnSpPr/>
            <p:nvPr/>
          </p:nvCxnSpPr>
          <p:spPr bwMode="hidden">
            <a:xfrm>
              <a:off x="6705884"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8" name="Ευθεία γραμμή σύνδεσης 167"/>
            <p:cNvCxnSpPr/>
            <p:nvPr/>
          </p:nvCxnSpPr>
          <p:spPr bwMode="hidden">
            <a:xfrm>
              <a:off x="7925022"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69" name="Ευθεία γραμμή σύνδεσης 168"/>
            <p:cNvCxnSpPr/>
            <p:nvPr/>
          </p:nvCxnSpPr>
          <p:spPr bwMode="hidden">
            <a:xfrm>
              <a:off x="9144160"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0" name="Ευθεία γραμμή σύνδεσης 169"/>
            <p:cNvCxnSpPr/>
            <p:nvPr/>
          </p:nvCxnSpPr>
          <p:spPr bwMode="hidden">
            <a:xfrm>
              <a:off x="10363298"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1" name="Ευθεία γραμμή σύνδεσης 170"/>
            <p:cNvCxnSpPr/>
            <p:nvPr/>
          </p:nvCxnSpPr>
          <p:spPr bwMode="hidden">
            <a:xfrm>
              <a:off x="11582436" y="0"/>
              <a:ext cx="0"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2" name="Ευθεία γραμμή σύνδεσης 171"/>
            <p:cNvCxnSpPr/>
            <p:nvPr/>
          </p:nvCxnSpPr>
          <p:spPr bwMode="hidden">
            <a:xfrm>
              <a:off x="2819" y="38648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3" name="Ευθεία γραμμή σύνδεσης 172"/>
            <p:cNvCxnSpPr/>
            <p:nvPr/>
          </p:nvCxnSpPr>
          <p:spPr bwMode="hidden">
            <a:xfrm>
              <a:off x="2819" y="1611181"/>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4" name="Ευθεία γραμμή σύνδεσης 173"/>
            <p:cNvCxnSpPr/>
            <p:nvPr/>
          </p:nvCxnSpPr>
          <p:spPr bwMode="hidden">
            <a:xfrm>
              <a:off x="2819" y="2835877"/>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5" name="Ευθεία γραμμή σύνδεσης 174"/>
            <p:cNvCxnSpPr/>
            <p:nvPr/>
          </p:nvCxnSpPr>
          <p:spPr bwMode="hidden">
            <a:xfrm>
              <a:off x="2819" y="4060573"/>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6" name="Ευθεία γραμμή σύνδεσης 175"/>
            <p:cNvCxnSpPr/>
            <p:nvPr/>
          </p:nvCxnSpPr>
          <p:spPr bwMode="hidden">
            <a:xfrm>
              <a:off x="2819" y="5285269"/>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77" name="Ευθεία γραμμή σύνδεσης 176"/>
            <p:cNvCxnSpPr/>
            <p:nvPr/>
          </p:nvCxnSpPr>
          <p:spPr bwMode="hidden">
            <a:xfrm>
              <a:off x="2819" y="6509965"/>
              <a:ext cx="12188952" cy="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78" name="Ομάδα 177"/>
            <p:cNvGrpSpPr/>
            <p:nvPr userDrawn="1"/>
          </p:nvGrpSpPr>
          <p:grpSpPr bwMode="hidden">
            <a:xfrm>
              <a:off x="-1" y="0"/>
              <a:ext cx="12192001" cy="6858000"/>
              <a:chOff x="-1" y="0"/>
              <a:chExt cx="12192001" cy="6858000"/>
            </a:xfrm>
          </p:grpSpPr>
          <p:cxnSp>
            <p:nvCxnSpPr>
              <p:cNvPr id="196" name="Ευθεία γραμμή σύνδεσης 195"/>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7" name="Ευθεία γραμμή σύνδεσης 196"/>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8" name="Ευθεία γραμμή σύνδεσης 197"/>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9" name="Ευθεία γραμμή σύνδεσης 198"/>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0" name="Ευθεία γραμμή σύνδεσης 199"/>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201" name="Ομάδα 200"/>
              <p:cNvGrpSpPr/>
              <p:nvPr/>
            </p:nvGrpSpPr>
            <p:grpSpPr bwMode="hidden">
              <a:xfrm>
                <a:off x="6327885" y="0"/>
                <a:ext cx="5864115" cy="5898673"/>
                <a:chOff x="6327885" y="0"/>
                <a:chExt cx="5864115" cy="5898673"/>
              </a:xfrm>
            </p:grpSpPr>
            <p:cxnSp>
              <p:nvCxnSpPr>
                <p:cNvPr id="207" name="Ευθεία γραμμή σύνδεσης 206"/>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8" name="Ευθεία γραμμή σύνδεσης 207"/>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9" name="Ευθεία γραμμή σύνδεσης 208"/>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0" name="Ευθεία γραμμή σύνδεσης 209"/>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11" name="Ευθεία γραμμή σύνδεσης 210"/>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02" name="Ευθεία γραμμή σύνδεσης 201"/>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3" name="Ευθεία γραμμή σύνδεσης 202"/>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4" name="Ευθεία γραμμή σύνδεσης 203"/>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5" name="Ευθεία γραμμή σύνδεσης 204"/>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06" name="Ευθεία γραμμή σύνδεσης 205"/>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79" name="Ομάδα 178"/>
            <p:cNvGrpSpPr/>
            <p:nvPr userDrawn="1"/>
          </p:nvGrpSpPr>
          <p:grpSpPr bwMode="hidden">
            <a:xfrm flipH="1">
              <a:off x="0" y="0"/>
              <a:ext cx="12192001" cy="6858000"/>
              <a:chOff x="-1" y="0"/>
              <a:chExt cx="12192001" cy="6858000"/>
            </a:xfrm>
          </p:grpSpPr>
          <p:cxnSp>
            <p:nvCxnSpPr>
              <p:cNvPr id="180" name="Ευθεία γραμμή σύνδεσης 179"/>
              <p:cNvCxnSpPr/>
              <p:nvPr/>
            </p:nvCxnSpPr>
            <p:spPr bwMode="hidden">
              <a:xfrm>
                <a:off x="225425"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1" name="Ευθεία γραμμή σύνδεσης 180"/>
              <p:cNvCxnSpPr/>
              <p:nvPr/>
            </p:nvCxnSpPr>
            <p:spPr bwMode="hidden">
              <a:xfrm>
                <a:off x="1449154"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2" name="Ευθεία γραμμή σύνδεσης 181"/>
              <p:cNvCxnSpPr/>
              <p:nvPr/>
            </p:nvCxnSpPr>
            <p:spPr bwMode="hidden">
              <a:xfrm>
                <a:off x="266598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3" name="Ευθεία γραμμή σύνδεσης 182"/>
              <p:cNvCxnSpPr/>
              <p:nvPr/>
            </p:nvCxnSpPr>
            <p:spPr bwMode="hidden">
              <a:xfrm>
                <a:off x="3885119"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4" name="Ευθεία γραμμή σύνδεσης 183"/>
              <p:cNvCxnSpPr/>
              <p:nvPr/>
            </p:nvCxnSpPr>
            <p:spPr bwMode="hidden">
              <a:xfrm>
                <a:off x="5106502" y="0"/>
                <a:ext cx="6815931" cy="6858000"/>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nvGrpSpPr>
              <p:cNvPr id="185" name="Ομάδα 184"/>
              <p:cNvGrpSpPr/>
              <p:nvPr/>
            </p:nvGrpSpPr>
            <p:grpSpPr bwMode="hidden">
              <a:xfrm>
                <a:off x="6327885" y="0"/>
                <a:ext cx="5864115" cy="5898673"/>
                <a:chOff x="6327885" y="0"/>
                <a:chExt cx="5864115" cy="5898673"/>
              </a:xfrm>
            </p:grpSpPr>
            <p:cxnSp>
              <p:nvCxnSpPr>
                <p:cNvPr id="191" name="Ευθεία γραμμή σύνδεσης 190"/>
                <p:cNvCxnSpPr/>
                <p:nvPr/>
              </p:nvCxnSpPr>
              <p:spPr bwMode="hidden">
                <a:xfrm>
                  <a:off x="6327885" y="0"/>
                  <a:ext cx="5864115" cy="5898673"/>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2" name="Ευθεία γραμμή σύνδεσης 191"/>
                <p:cNvCxnSpPr/>
                <p:nvPr/>
              </p:nvCxnSpPr>
              <p:spPr bwMode="hidden">
                <a:xfrm>
                  <a:off x="7549268" y="0"/>
                  <a:ext cx="4642732" cy="467242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3" name="Ευθεία γραμμή σύνδεσης 192"/>
                <p:cNvCxnSpPr/>
                <p:nvPr/>
              </p:nvCxnSpPr>
              <p:spPr bwMode="hidden">
                <a:xfrm>
                  <a:off x="8772997" y="0"/>
                  <a:ext cx="3419003" cy="34567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4" name="Ευθεία γραμμή σύνδεσης 193"/>
                <p:cNvCxnSpPr/>
                <p:nvPr/>
              </p:nvCxnSpPr>
              <p:spPr bwMode="hidden">
                <a:xfrm>
                  <a:off x="9982200" y="0"/>
                  <a:ext cx="2209800" cy="222646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5" name="Ευθεία γραμμή σύνδεσης 194"/>
                <p:cNvCxnSpPr/>
                <p:nvPr/>
              </p:nvCxnSpPr>
              <p:spPr bwMode="hidden">
                <a:xfrm>
                  <a:off x="11199019" y="0"/>
                  <a:ext cx="992981" cy="1002506"/>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186" name="Ευθεία γραμμή σύνδεσης 185"/>
              <p:cNvCxnSpPr/>
              <p:nvPr/>
            </p:nvCxnSpPr>
            <p:spPr bwMode="hidden">
              <a:xfrm flipH="1" flipV="1">
                <a:off x="-1" y="1012053"/>
                <a:ext cx="5828811" cy="58459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7" name="Ευθεία γραμμή σύνδεσης 186"/>
              <p:cNvCxnSpPr/>
              <p:nvPr/>
            </p:nvCxnSpPr>
            <p:spPr bwMode="hidden">
              <a:xfrm flipH="1" flipV="1">
                <a:off x="-1" y="2227340"/>
                <a:ext cx="4614781" cy="4630658"/>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8" name="Ευθεία γραμμή σύνδεσης 187"/>
              <p:cNvCxnSpPr/>
              <p:nvPr/>
            </p:nvCxnSpPr>
            <p:spPr bwMode="hidden">
              <a:xfrm flipH="1" flipV="1">
                <a:off x="-1" y="3432149"/>
                <a:ext cx="3398419" cy="3425849"/>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89" name="Ευθεία γραμμή σύνδεσης 188"/>
              <p:cNvCxnSpPr/>
              <p:nvPr/>
            </p:nvCxnSpPr>
            <p:spPr bwMode="hidden">
              <a:xfrm flipH="1" flipV="1">
                <a:off x="-1" y="4651431"/>
                <a:ext cx="2196496" cy="2206567"/>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90" name="Ευθεία γραμμή σύνδεσης 189"/>
              <p:cNvCxnSpPr/>
              <p:nvPr/>
            </p:nvCxnSpPr>
            <p:spPr bwMode="hidden">
              <a:xfrm flipH="1" flipV="1">
                <a:off x="-1" y="5864453"/>
                <a:ext cx="987003" cy="993545"/>
              </a:xfrm>
              <a:prstGeom prst="line">
                <a:avLst/>
              </a:prstGeom>
              <a:ln>
                <a:solidFill>
                  <a:schemeClr val="bg1">
                    <a:lumMod val="85000"/>
                    <a:alpha val="30000"/>
                  </a:schemeClr>
                </a:solidFill>
              </a:ln>
            </p:spPr>
            <p:style>
              <a:lnRef idx="1">
                <a:schemeClr val="accent1"/>
              </a:lnRef>
              <a:fillRef idx="0">
                <a:schemeClr val="accent1"/>
              </a:fillRef>
              <a:effectRef idx="0">
                <a:schemeClr val="accent1"/>
              </a:effectRef>
              <a:fontRef idx="minor">
                <a:schemeClr val="tx1"/>
              </a:fontRef>
            </p:style>
          </p:cxnSp>
        </p:grpSp>
      </p:grpSp>
      <p:sp>
        <p:nvSpPr>
          <p:cNvPr id="213" name="Θέση υποσέλιδου 212"/>
          <p:cNvSpPr>
            <a:spLocks noGrp="1"/>
          </p:cNvSpPr>
          <p:nvPr>
            <p:ph type="ftr" sz="quarter" idx="11"/>
          </p:nvPr>
        </p:nvSpPr>
        <p:spPr/>
        <p:txBody>
          <a:bodyPr rtlCol="0"/>
          <a:lstStyle/>
          <a:p>
            <a:pPr rtl="0"/>
            <a:r>
              <a:rPr lang="el-GR" dirty="0"/>
              <a:t>Προσθήκη υποσέλιδου</a:t>
            </a:r>
          </a:p>
        </p:txBody>
      </p:sp>
      <p:sp>
        <p:nvSpPr>
          <p:cNvPr id="212" name="Θέση ημερομηνίας 211"/>
          <p:cNvSpPr>
            <a:spLocks noGrp="1"/>
          </p:cNvSpPr>
          <p:nvPr>
            <p:ph type="dt" sz="half" idx="10"/>
          </p:nvPr>
        </p:nvSpPr>
        <p:spPr/>
        <p:txBody>
          <a:bodyPr rtlCol="0"/>
          <a:lstStyle/>
          <a:p>
            <a:pPr rtl="0"/>
            <a:fld id="{499F72B0-28A3-4A40-B61E-EDF16353235B}" type="datetime1">
              <a:rPr lang="el-GR" smtClean="0"/>
              <a:t>2/11/2018</a:t>
            </a:fld>
            <a:endParaRPr lang="el-GR" dirty="0"/>
          </a:p>
        </p:txBody>
      </p:sp>
      <p:sp>
        <p:nvSpPr>
          <p:cNvPr id="214" name="Θέση αριθμού διαφάνειας 213"/>
          <p:cNvSpPr>
            <a:spLocks noGrp="1"/>
          </p:cNvSpPr>
          <p:nvPr>
            <p:ph type="sldNum" sz="quarter" idx="12"/>
          </p:nvPr>
        </p:nvSpPr>
        <p:spPr/>
        <p:txBody>
          <a:bodyPr rtlCol="0"/>
          <a:lstStyle/>
          <a:p>
            <a:pPr rtl="0"/>
            <a:fld id="{E31375A4-56A4-47D6-9801-1991572033F7}" type="slidenum">
              <a:rPr lang="el-GR" smtClean="0"/>
              <a:pPr/>
              <a:t>‹#›</a:t>
            </a:fld>
            <a:endParaRPr lang="el-GR"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9" name="Ομάδα 8"/>
          <p:cNvGrpSpPr/>
          <p:nvPr userDrawn="1"/>
        </p:nvGrpSpPr>
        <p:grpSpPr bwMode="hidden">
          <a:xfrm>
            <a:off x="-1" y="0"/>
            <a:ext cx="12192002" cy="6858000"/>
            <a:chOff x="-1" y="0"/>
            <a:chExt cx="12192002" cy="6858000"/>
          </a:xfrm>
        </p:grpSpPr>
        <p:cxnSp>
          <p:nvCxnSpPr>
            <p:cNvPr id="10" name="Ευθεία γραμμή σύνδεσης 9"/>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Ευθεία γραμμή σύνδεσης 11"/>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Ευθεία γραμμή σύνδεσης 12"/>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Ευθεία γραμμή σύνδεσης 13"/>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Ευθεία γραμμή σύνδεσης 14"/>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Ευθεία γραμμή σύνδεσης 15"/>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Ευθεία γραμμή σύνδεσης 16"/>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Ευθεία γραμμή σύνδεσης 19"/>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Ευθεία γραμμή σύνδεσης 20"/>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Ευθεία γραμμή σύνδεσης 21"/>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Ευθεία γραμμή σύνδεσης 22"/>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Ευθεία γραμμή σύνδεσης 23"/>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5" name="Ευθεία γραμμή σύνδεσης 24"/>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6" name="Ομάδα 25"/>
            <p:cNvGrpSpPr/>
            <p:nvPr userDrawn="1"/>
          </p:nvGrpSpPr>
          <p:grpSpPr bwMode="hidden">
            <a:xfrm>
              <a:off x="-1" y="0"/>
              <a:ext cx="12192001" cy="6858000"/>
              <a:chOff x="-1" y="0"/>
              <a:chExt cx="12192001" cy="6858000"/>
            </a:xfrm>
          </p:grpSpPr>
          <p:cxnSp>
            <p:nvCxnSpPr>
              <p:cNvPr id="44" name="Ευθεία γραμμή σύνδεσης 43"/>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Ευθεία γραμμή σύνδεσης 44"/>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Ευθεία γραμμή σύνδεσης 45"/>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Ευθεία γραμμή σύνδεσης 46"/>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8" name="Ευθεία γραμμή σύνδεσης 47"/>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9" name="Ομάδα 48"/>
              <p:cNvGrpSpPr/>
              <p:nvPr/>
            </p:nvGrpSpPr>
            <p:grpSpPr bwMode="hidden">
              <a:xfrm>
                <a:off x="6327885" y="0"/>
                <a:ext cx="5864115" cy="5898673"/>
                <a:chOff x="6327885" y="0"/>
                <a:chExt cx="5864115" cy="5898673"/>
              </a:xfrm>
            </p:grpSpPr>
            <p:cxnSp>
              <p:nvCxnSpPr>
                <p:cNvPr id="55" name="Ευθεία γραμμή σύνδεσης 54"/>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Ευθεία γραμμή σύνδεσης 55"/>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Ευθεία γραμμή σύνδεσης 56"/>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Ευθεία γραμμή σύνδεσης 57"/>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9" name="Ευθεία γραμμή σύνδεσης 58"/>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50" name="Ευθεία γραμμή σύνδεσης 49"/>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Ευθεία γραμμή σύνδεσης 50"/>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Ευθεία γραμμή σύνδεσης 51"/>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Ευθεία γραμμή σύνδεσης 52"/>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4" name="Ευθεία γραμμή σύνδεσης 53"/>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7" name="Ομάδα 26"/>
            <p:cNvGrpSpPr/>
            <p:nvPr userDrawn="1"/>
          </p:nvGrpSpPr>
          <p:grpSpPr bwMode="hidden">
            <a:xfrm flipH="1">
              <a:off x="0" y="0"/>
              <a:ext cx="12192001" cy="6858000"/>
              <a:chOff x="-1" y="0"/>
              <a:chExt cx="12192001" cy="6858000"/>
            </a:xfrm>
          </p:grpSpPr>
          <p:cxnSp>
            <p:nvCxnSpPr>
              <p:cNvPr id="28" name="Ευθεία γραμμή σύνδεσης 27"/>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Ευθεία γραμμή σύνδεσης 28"/>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Ευθεία γραμμή σύνδεσης 29"/>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Ευθεία γραμμή σύνδεσης 30"/>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2" name="Ευθεία γραμμή σύνδεσης 31"/>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3" name="Ομάδα 32"/>
              <p:cNvGrpSpPr/>
              <p:nvPr/>
            </p:nvGrpSpPr>
            <p:grpSpPr bwMode="hidden">
              <a:xfrm>
                <a:off x="6327885" y="0"/>
                <a:ext cx="5864115" cy="5898673"/>
                <a:chOff x="6327885" y="0"/>
                <a:chExt cx="5864115" cy="5898673"/>
              </a:xfrm>
            </p:grpSpPr>
            <p:cxnSp>
              <p:nvCxnSpPr>
                <p:cNvPr id="39" name="Ευθεία γραμμή σύνδεσης 38"/>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Ευθεία γραμμή σύνδεσης 39"/>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Ευθεία γραμμή σύνδεσης 40"/>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Ευθεία γραμμή σύνδεσης 41"/>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3" name="Ευθεία γραμμή σύνδεσης 42"/>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4" name="Ευθεία γραμμή σύνδεσης 33"/>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Ευθεία γραμμή σύνδεσης 34"/>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Ευθεία γραμμή σύνδεσης 35"/>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Ευθεία γραμμή σύνδεσης 36"/>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8" name="Ευθεία γραμμή σύνδεσης 37"/>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7" name="Ορθογώνιο 6"/>
          <p:cNvSpPr/>
          <p:nvPr userDrawn="1"/>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sp>
        <p:nvSpPr>
          <p:cNvPr id="2" name="Τίτλος 1"/>
          <p:cNvSpPr>
            <a:spLocks noGrp="1"/>
          </p:cNvSpPr>
          <p:nvPr>
            <p:ph type="title"/>
          </p:nvPr>
        </p:nvSpPr>
        <p:spPr>
          <a:xfrm>
            <a:off x="7913152" y="571500"/>
            <a:ext cx="3657600" cy="2197100"/>
          </a:xfrm>
        </p:spPr>
        <p:txBody>
          <a:bodyPr rtlCol="0" anchor="b">
            <a:normAutofit/>
          </a:bodyPr>
          <a:lstStyle>
            <a:lvl1pPr>
              <a:defRPr sz="2600">
                <a:solidFill>
                  <a:schemeClr val="bg1"/>
                </a:solidFill>
              </a:defRPr>
            </a:lvl1pPr>
          </a:lstStyle>
          <a:p>
            <a:pPr rtl="0"/>
            <a:r>
              <a:rPr lang="el-GR"/>
              <a:t>Κάντε κλικ για να επεξεργαστείτε τον τίτλο υποδείγματος</a:t>
            </a:r>
          </a:p>
        </p:txBody>
      </p:sp>
      <p:sp>
        <p:nvSpPr>
          <p:cNvPr id="3" name="Θέση περιεχομένου 2"/>
          <p:cNvSpPr>
            <a:spLocks noGrp="1"/>
          </p:cNvSpPr>
          <p:nvPr>
            <p:ph idx="1"/>
          </p:nvPr>
        </p:nvSpPr>
        <p:spPr>
          <a:xfrm>
            <a:off x="543197" y="571500"/>
            <a:ext cx="6217920" cy="5715000"/>
          </a:xfrm>
        </p:spPr>
        <p:txBody>
          <a:bodyPr rtlCol="0">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rtl="0"/>
            <a:r>
              <a:rPr lang="el-GR"/>
              <a:t>Επεξεργασία 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endParaRPr lang="el-GR" dirty="0"/>
          </a:p>
        </p:txBody>
      </p:sp>
      <p:sp>
        <p:nvSpPr>
          <p:cNvPr id="4" name="Θέση κειμένου 3"/>
          <p:cNvSpPr>
            <a:spLocks noGrp="1"/>
          </p:cNvSpPr>
          <p:nvPr>
            <p:ph type="body" sz="half" idx="2"/>
          </p:nvPr>
        </p:nvSpPr>
        <p:spPr>
          <a:xfrm>
            <a:off x="7913152" y="2995012"/>
            <a:ext cx="3657600" cy="2285950"/>
          </a:xfrm>
        </p:spPr>
        <p:txBody>
          <a:bodyPr rtlCol="0">
            <a:normAutofit/>
          </a:bodyPr>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Επεξεργασία στυλ υποδείγματος κειμένου</a:t>
            </a:r>
          </a:p>
        </p:txBody>
      </p:sp>
      <p:cxnSp>
        <p:nvCxnSpPr>
          <p:cNvPr id="60" name="Ευθεία γραμμή σύνδεσης 59"/>
          <p:cNvCxnSpPr/>
          <p:nvPr userDrawn="1"/>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Θέση υποσέλιδου 5"/>
          <p:cNvSpPr>
            <a:spLocks noGrp="1"/>
          </p:cNvSpPr>
          <p:nvPr>
            <p:ph type="ftr" sz="quarter" idx="11"/>
          </p:nvPr>
        </p:nvSpPr>
        <p:spPr/>
        <p:txBody>
          <a:bodyPr rtlCol="0"/>
          <a:lstStyle/>
          <a:p>
            <a:pPr rtl="0"/>
            <a:r>
              <a:rPr lang="el-GR" dirty="0"/>
              <a:t>Προσθήκη υποσέλιδου</a:t>
            </a:r>
          </a:p>
        </p:txBody>
      </p:sp>
      <p:sp>
        <p:nvSpPr>
          <p:cNvPr id="5" name="Θέση ημερομηνίας 4"/>
          <p:cNvSpPr>
            <a:spLocks noGrp="1"/>
          </p:cNvSpPr>
          <p:nvPr>
            <p:ph type="dt" sz="half" idx="10"/>
          </p:nvPr>
        </p:nvSpPr>
        <p:spPr/>
        <p:txBody>
          <a:bodyPr rtlCol="0"/>
          <a:lstStyle>
            <a:lvl1pPr>
              <a:defRPr>
                <a:solidFill>
                  <a:schemeClr val="bg1"/>
                </a:solidFill>
              </a:defRPr>
            </a:lvl1pPr>
          </a:lstStyle>
          <a:p>
            <a:pPr rtl="0"/>
            <a:fld id="{10C3B3A4-D53F-421B-9BAB-9DD5DF8FC9D0}" type="datetime1">
              <a:rPr lang="el-GR" smtClean="0"/>
              <a:t>2/11/2018</a:t>
            </a:fld>
            <a:endParaRPr lang="el-GR" dirty="0"/>
          </a:p>
        </p:txBody>
      </p:sp>
      <p:sp>
        <p:nvSpPr>
          <p:cNvPr id="8" name="Σύμβολο κράτησης αριθμού διαφάνειας 7"/>
          <p:cNvSpPr>
            <a:spLocks noGrp="1"/>
          </p:cNvSpPr>
          <p:nvPr>
            <p:ph type="sldNum" sz="quarter" idx="12"/>
          </p:nvPr>
        </p:nvSpPr>
        <p:spPr/>
        <p:txBody>
          <a:bodyPr rtlCol="0"/>
          <a:lstStyle>
            <a:lvl1pPr>
              <a:defRPr>
                <a:solidFill>
                  <a:schemeClr val="bg1"/>
                </a:solidFill>
              </a:defRPr>
            </a:lvl1pPr>
          </a:lstStyle>
          <a:p>
            <a:pPr rtl="0"/>
            <a:fld id="{E31375A4-56A4-47D6-9801-1991572033F7}" type="slidenum">
              <a:rPr lang="el-GR" smtClean="0"/>
              <a:pPr/>
              <a:t>‹#›</a:t>
            </a:fld>
            <a:endParaRPr lang="el-GR"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Pr>
        <a:gradFill flip="none" rotWithShape="1">
          <a:gsLst>
            <a:gs pos="0">
              <a:schemeClr val="accent1"/>
            </a:gs>
            <a:gs pos="100000">
              <a:schemeClr val="accent1">
                <a:lumMod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8" name="Ομάδα 7"/>
          <p:cNvGrpSpPr/>
          <p:nvPr/>
        </p:nvGrpSpPr>
        <p:grpSpPr bwMode="hidden">
          <a:xfrm>
            <a:off x="-1" y="0"/>
            <a:ext cx="12192002" cy="6858000"/>
            <a:chOff x="-1" y="0"/>
            <a:chExt cx="12192002" cy="6858000"/>
          </a:xfrm>
        </p:grpSpPr>
        <p:cxnSp>
          <p:nvCxnSpPr>
            <p:cNvPr id="9" name="Ευθεία γραμμή σύνδεσης 8"/>
            <p:cNvCxnSpPr/>
            <p:nvPr/>
          </p:nvCxnSpPr>
          <p:spPr bwMode="hidden">
            <a:xfrm>
              <a:off x="61019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 name="Ευθεία γραμμή σύνδεσης 9"/>
            <p:cNvCxnSpPr/>
            <p:nvPr/>
          </p:nvCxnSpPr>
          <p:spPr bwMode="hidden">
            <a:xfrm>
              <a:off x="182933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 name="Ευθεία γραμμή σύνδεσης 10"/>
            <p:cNvCxnSpPr/>
            <p:nvPr/>
          </p:nvCxnSpPr>
          <p:spPr bwMode="hidden">
            <a:xfrm>
              <a:off x="304847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 name="Ευθεία γραμμή σύνδεσης 11"/>
            <p:cNvCxnSpPr/>
            <p:nvPr/>
          </p:nvCxnSpPr>
          <p:spPr bwMode="hidden">
            <a:xfrm>
              <a:off x="426760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 name="Ευθεία γραμμή σύνδεσης 12"/>
            <p:cNvCxnSpPr/>
            <p:nvPr/>
          </p:nvCxnSpPr>
          <p:spPr bwMode="hidden">
            <a:xfrm>
              <a:off x="548674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 name="Ευθεία γραμμή σύνδεσης 13"/>
            <p:cNvCxnSpPr/>
            <p:nvPr/>
          </p:nvCxnSpPr>
          <p:spPr bwMode="hidden">
            <a:xfrm>
              <a:off x="6705884"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 name="Ευθεία γραμμή σύνδεσης 14"/>
            <p:cNvCxnSpPr/>
            <p:nvPr/>
          </p:nvCxnSpPr>
          <p:spPr bwMode="hidden">
            <a:xfrm>
              <a:off x="7925022"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 name="Ευθεία γραμμή σύνδεσης 15"/>
            <p:cNvCxnSpPr/>
            <p:nvPr/>
          </p:nvCxnSpPr>
          <p:spPr bwMode="hidden">
            <a:xfrm>
              <a:off x="9144160"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7" name="Ευθεία γραμμή σύνδεσης 16"/>
            <p:cNvCxnSpPr/>
            <p:nvPr/>
          </p:nvCxnSpPr>
          <p:spPr bwMode="hidden">
            <a:xfrm>
              <a:off x="10363298"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8" name="Ευθεία γραμμή σύνδεσης 17"/>
            <p:cNvCxnSpPr/>
            <p:nvPr/>
          </p:nvCxnSpPr>
          <p:spPr bwMode="hidden">
            <a:xfrm>
              <a:off x="11582436" y="0"/>
              <a:ext cx="0"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9" name="Ευθεία γραμμή σύνδεσης 18"/>
            <p:cNvCxnSpPr/>
            <p:nvPr/>
          </p:nvCxnSpPr>
          <p:spPr bwMode="hidden">
            <a:xfrm>
              <a:off x="2819" y="38648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0" name="Ευθεία γραμμή σύνδεσης 19"/>
            <p:cNvCxnSpPr/>
            <p:nvPr/>
          </p:nvCxnSpPr>
          <p:spPr bwMode="hidden">
            <a:xfrm>
              <a:off x="2819" y="1611181"/>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1" name="Ευθεία γραμμή σύνδεσης 20"/>
            <p:cNvCxnSpPr/>
            <p:nvPr/>
          </p:nvCxnSpPr>
          <p:spPr bwMode="hidden">
            <a:xfrm>
              <a:off x="2819" y="2835877"/>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2" name="Ευθεία γραμμή σύνδεσης 21"/>
            <p:cNvCxnSpPr/>
            <p:nvPr/>
          </p:nvCxnSpPr>
          <p:spPr bwMode="hidden">
            <a:xfrm>
              <a:off x="2819" y="4060573"/>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3" name="Ευθεία γραμμή σύνδεσης 22"/>
            <p:cNvCxnSpPr/>
            <p:nvPr/>
          </p:nvCxnSpPr>
          <p:spPr bwMode="hidden">
            <a:xfrm>
              <a:off x="2819" y="5285269"/>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4" name="Ευθεία γραμμή σύνδεσης 23"/>
            <p:cNvCxnSpPr/>
            <p:nvPr/>
          </p:nvCxnSpPr>
          <p:spPr bwMode="hidden">
            <a:xfrm>
              <a:off x="2819" y="6509965"/>
              <a:ext cx="12188952" cy="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25" name="Ομάδα 24"/>
            <p:cNvGrpSpPr/>
            <p:nvPr/>
          </p:nvGrpSpPr>
          <p:grpSpPr bwMode="hidden">
            <a:xfrm>
              <a:off x="-1" y="0"/>
              <a:ext cx="12192001" cy="6858000"/>
              <a:chOff x="-1" y="0"/>
              <a:chExt cx="12192001" cy="6858000"/>
            </a:xfrm>
          </p:grpSpPr>
          <p:cxnSp>
            <p:nvCxnSpPr>
              <p:cNvPr id="43" name="Ευθεία γραμμή σύνδεσης 42"/>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4" name="Ευθεία γραμμή σύνδεσης 43"/>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5" name="Ευθεία γραμμή σύνδεσης 44"/>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6" name="Ευθεία γραμμή σύνδεσης 45"/>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7" name="Ευθεία γραμμή σύνδεσης 46"/>
              <p:cNvCxnSpPr/>
              <p:nvPr/>
            </p:nvCxnSpPr>
            <p:spPr bwMode="hidden">
              <a:xfrm>
                <a:off x="510650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48" name="Ομάδα 47"/>
              <p:cNvGrpSpPr/>
              <p:nvPr/>
            </p:nvGrpSpPr>
            <p:grpSpPr bwMode="hidden">
              <a:xfrm>
                <a:off x="6327885" y="0"/>
                <a:ext cx="5864115" cy="5898673"/>
                <a:chOff x="6327885" y="0"/>
                <a:chExt cx="5864115" cy="5898673"/>
              </a:xfrm>
            </p:grpSpPr>
            <p:cxnSp>
              <p:nvCxnSpPr>
                <p:cNvPr id="54" name="Ευθεία γραμμή σύνδεσης 53"/>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5" name="Ευθεία γραμμή σύνδεσης 54"/>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6" name="Ευθεία γραμμή σύνδεσης 55"/>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7" name="Ευθεία γραμμή σύνδεσης 56"/>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8" name="Ευθεία γραμμή σύνδεσης 57"/>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49" name="Ευθεία γραμμή σύνδεσης 48"/>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0" name="Ευθεία γραμμή σύνδεσης 49"/>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1" name="Ευθεία γραμμή σύνδεσης 50"/>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2" name="Ευθεία γραμμή σύνδεσης 51"/>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53" name="Ευθεία γραμμή σύνδεσης 52"/>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26" name="Ομάδα 25"/>
            <p:cNvGrpSpPr/>
            <p:nvPr/>
          </p:nvGrpSpPr>
          <p:grpSpPr bwMode="hidden">
            <a:xfrm flipH="1">
              <a:off x="0" y="0"/>
              <a:ext cx="12192001" cy="6858000"/>
              <a:chOff x="-1" y="0"/>
              <a:chExt cx="12192001" cy="6858000"/>
            </a:xfrm>
          </p:grpSpPr>
          <p:cxnSp>
            <p:nvCxnSpPr>
              <p:cNvPr id="27" name="Ευθεία γραμμή σύνδεσης 26"/>
              <p:cNvCxnSpPr/>
              <p:nvPr/>
            </p:nvCxnSpPr>
            <p:spPr bwMode="hidden">
              <a:xfrm>
                <a:off x="225425"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8" name="Ευθεία γραμμή σύνδεσης 27"/>
              <p:cNvCxnSpPr/>
              <p:nvPr/>
            </p:nvCxnSpPr>
            <p:spPr bwMode="hidden">
              <a:xfrm>
                <a:off x="144915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29" name="Ευθεία γραμμή σύνδεσης 28"/>
              <p:cNvCxnSpPr/>
              <p:nvPr/>
            </p:nvCxnSpPr>
            <p:spPr bwMode="hidden">
              <a:xfrm>
                <a:off x="2665982"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0" name="Ευθεία γραμμή σύνδεσης 29"/>
              <p:cNvCxnSpPr/>
              <p:nvPr/>
            </p:nvCxnSpPr>
            <p:spPr bwMode="hidden">
              <a:xfrm>
                <a:off x="3885119"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1" name="Ευθεία γραμμή σύνδεσης 30"/>
              <p:cNvCxnSpPr/>
              <p:nvPr/>
            </p:nvCxnSpPr>
            <p:spPr bwMode="hidden">
              <a:xfrm>
                <a:off x="5150644" y="0"/>
                <a:ext cx="6815931" cy="6858000"/>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32" name="Ομάδα 31"/>
              <p:cNvGrpSpPr/>
              <p:nvPr/>
            </p:nvGrpSpPr>
            <p:grpSpPr bwMode="hidden">
              <a:xfrm>
                <a:off x="6327885" y="0"/>
                <a:ext cx="5864115" cy="5898673"/>
                <a:chOff x="6327885" y="0"/>
                <a:chExt cx="5864115" cy="5898673"/>
              </a:xfrm>
            </p:grpSpPr>
            <p:cxnSp>
              <p:nvCxnSpPr>
                <p:cNvPr id="38" name="Ευθεία γραμμή σύνδεσης 37"/>
                <p:cNvCxnSpPr/>
                <p:nvPr/>
              </p:nvCxnSpPr>
              <p:spPr bwMode="hidden">
                <a:xfrm>
                  <a:off x="6327885" y="0"/>
                  <a:ext cx="5864115" cy="5898673"/>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9" name="Ευθεία γραμμή σύνδεσης 38"/>
                <p:cNvCxnSpPr/>
                <p:nvPr/>
              </p:nvCxnSpPr>
              <p:spPr bwMode="hidden">
                <a:xfrm>
                  <a:off x="7549268" y="0"/>
                  <a:ext cx="4642732" cy="467242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0" name="Ευθεία γραμμή σύνδεσης 39"/>
                <p:cNvCxnSpPr/>
                <p:nvPr/>
              </p:nvCxnSpPr>
              <p:spPr bwMode="hidden">
                <a:xfrm>
                  <a:off x="8772997" y="0"/>
                  <a:ext cx="3419003" cy="34567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1" name="Ευθεία γραμμή σύνδεσης 40"/>
                <p:cNvCxnSpPr/>
                <p:nvPr/>
              </p:nvCxnSpPr>
              <p:spPr bwMode="hidden">
                <a:xfrm>
                  <a:off x="9982200" y="0"/>
                  <a:ext cx="2209800" cy="222646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42" name="Ευθεία γραμμή σύνδεσης 41"/>
                <p:cNvCxnSpPr/>
                <p:nvPr/>
              </p:nvCxnSpPr>
              <p:spPr bwMode="hidden">
                <a:xfrm>
                  <a:off x="11199019" y="0"/>
                  <a:ext cx="992981" cy="1002506"/>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33" name="Ευθεία γραμμή σύνδεσης 32"/>
              <p:cNvCxnSpPr/>
              <p:nvPr/>
            </p:nvCxnSpPr>
            <p:spPr bwMode="hidden">
              <a:xfrm flipH="1" flipV="1">
                <a:off x="-1" y="1012053"/>
                <a:ext cx="5828811" cy="58459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4" name="Ευθεία γραμμή σύνδεσης 33"/>
              <p:cNvCxnSpPr/>
              <p:nvPr/>
            </p:nvCxnSpPr>
            <p:spPr bwMode="hidden">
              <a:xfrm flipH="1" flipV="1">
                <a:off x="-1" y="2227340"/>
                <a:ext cx="4614781" cy="4630658"/>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5" name="Ευθεία γραμμή σύνδεσης 34"/>
              <p:cNvCxnSpPr/>
              <p:nvPr/>
            </p:nvCxnSpPr>
            <p:spPr bwMode="hidden">
              <a:xfrm flipH="1" flipV="1">
                <a:off x="-1" y="3432149"/>
                <a:ext cx="3398419" cy="3425849"/>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6" name="Ευθεία γραμμή σύνδεσης 35"/>
              <p:cNvCxnSpPr/>
              <p:nvPr/>
            </p:nvCxnSpPr>
            <p:spPr bwMode="hidden">
              <a:xfrm flipH="1" flipV="1">
                <a:off x="-1" y="4651431"/>
                <a:ext cx="2196496" cy="2206567"/>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37" name="Ευθεία γραμμή σύνδεσης 36"/>
              <p:cNvCxnSpPr/>
              <p:nvPr/>
            </p:nvCxnSpPr>
            <p:spPr bwMode="hidden">
              <a:xfrm flipH="1" flipV="1">
                <a:off x="-1" y="5864453"/>
                <a:ext cx="987003" cy="993545"/>
              </a:xfrm>
              <a:prstGeom prst="line">
                <a:avLst/>
              </a:prstGeom>
              <a:ln>
                <a:solidFill>
                  <a:schemeClr val="accent1">
                    <a:lumMod val="7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60" name="Ορθογώνιο 59"/>
          <p:cNvSpPr/>
          <p:nvPr/>
        </p:nvSpPr>
        <p:spPr>
          <a:xfrm>
            <a:off x="0" y="0"/>
            <a:ext cx="7315200" cy="6858000"/>
          </a:xfrm>
          <a:prstGeom prst="rect">
            <a:avLst/>
          </a:prstGeom>
          <a:gradFill>
            <a:gsLst>
              <a:gs pos="69000">
                <a:schemeClr val="bg1"/>
              </a:gs>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a:p>
        </p:txBody>
      </p:sp>
      <p:cxnSp>
        <p:nvCxnSpPr>
          <p:cNvPr id="59" name="Ευθεία γραμμή σύνδεσης 58"/>
          <p:cNvCxnSpPr/>
          <p:nvPr/>
        </p:nvCxnSpPr>
        <p:spPr>
          <a:xfrm>
            <a:off x="7923089" y="2895600"/>
            <a:ext cx="3659311"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Τίτλος 1"/>
          <p:cNvSpPr>
            <a:spLocks noGrp="1"/>
          </p:cNvSpPr>
          <p:nvPr>
            <p:ph type="title"/>
          </p:nvPr>
        </p:nvSpPr>
        <p:spPr>
          <a:xfrm>
            <a:off x="7909560" y="576072"/>
            <a:ext cx="3657600" cy="2194560"/>
          </a:xfrm>
        </p:spPr>
        <p:txBody>
          <a:bodyPr rtlCol="0" anchor="b">
            <a:normAutofit/>
          </a:bodyPr>
          <a:lstStyle>
            <a:lvl1pPr>
              <a:defRPr sz="2600">
                <a:solidFill>
                  <a:schemeClr val="bg1"/>
                </a:solidFill>
              </a:defRPr>
            </a:lvl1pPr>
          </a:lstStyle>
          <a:p>
            <a:pPr rtl="0"/>
            <a:r>
              <a:rPr lang="el-GR"/>
              <a:t>Κάντε κλικ για να επεξεργαστείτε τον τίτλο υποδείγματος</a:t>
            </a:r>
          </a:p>
        </p:txBody>
      </p:sp>
      <p:sp>
        <p:nvSpPr>
          <p:cNvPr id="3" name="Σύμβολο κράτησης θέσης εικόνας 2" descr="Ένα κενό πλαίσιο κράτησης θέσης για να προσθέσετε μια εικόνα. Κάντε κλικ στο πλαίσιο κράτησης θέσης και επιλέξτε την εικόνα που θέλετε να προσθέσετε."/>
          <p:cNvSpPr>
            <a:spLocks noGrp="1"/>
          </p:cNvSpPr>
          <p:nvPr>
            <p:ph type="pic" idx="1"/>
          </p:nvPr>
        </p:nvSpPr>
        <p:spPr>
          <a:xfrm>
            <a:off x="4412" y="-159"/>
            <a:ext cx="7315200" cy="6858000"/>
          </a:xfrm>
        </p:spPr>
        <p:txBody>
          <a:bodyPr tIns="457200" rtlCol="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a:t>Κάντε κλικ στο εικονίδιο για να προσθέσετε εικόνα</a:t>
            </a:r>
          </a:p>
        </p:txBody>
      </p:sp>
      <p:sp>
        <p:nvSpPr>
          <p:cNvPr id="4" name="Θέση κειμένου 3"/>
          <p:cNvSpPr>
            <a:spLocks noGrp="1"/>
          </p:cNvSpPr>
          <p:nvPr>
            <p:ph type="body" sz="half" idx="2"/>
          </p:nvPr>
        </p:nvSpPr>
        <p:spPr>
          <a:xfrm>
            <a:off x="7909560" y="2999232"/>
            <a:ext cx="3657600" cy="2286000"/>
          </a:xfrm>
        </p:spPr>
        <p:txBody>
          <a:bodyPr rtlCol="0"/>
          <a:lstStyle>
            <a:lvl1pPr marL="0" indent="0">
              <a:spcBef>
                <a:spcPts val="120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a:t>Επεξεργασία στυλ υποδείγματος κειμένου</a:t>
            </a:r>
          </a:p>
        </p:txBody>
      </p:sp>
    </p:spTree>
    <p:extLst>
      <p:ext uri="{BB962C8B-B14F-4D97-AF65-F5344CB8AC3E}">
        <p14:creationId xmlns:p14="http://schemas.microsoft.com/office/powerpoint/2010/main" val="62031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3000">
              <a:schemeClr val="bg1"/>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pSp>
        <p:nvGrpSpPr>
          <p:cNvPr id="96" name="Ομάδα 95"/>
          <p:cNvGrpSpPr/>
          <p:nvPr userDrawn="1"/>
        </p:nvGrpSpPr>
        <p:grpSpPr bwMode="hidden">
          <a:xfrm>
            <a:off x="-1" y="-195943"/>
            <a:ext cx="12192002" cy="6858000"/>
            <a:chOff x="-1" y="0"/>
            <a:chExt cx="12192002" cy="6858000"/>
          </a:xfrm>
        </p:grpSpPr>
        <p:cxnSp>
          <p:nvCxnSpPr>
            <p:cNvPr id="97" name="Ευθεία γραμμή σύνδεσης 96"/>
            <p:cNvCxnSpPr/>
            <p:nvPr/>
          </p:nvCxnSpPr>
          <p:spPr bwMode="hidden">
            <a:xfrm>
              <a:off x="61019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8" name="Ευθεία γραμμή σύνδεσης 97"/>
            <p:cNvCxnSpPr/>
            <p:nvPr/>
          </p:nvCxnSpPr>
          <p:spPr bwMode="hidden">
            <a:xfrm>
              <a:off x="182933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9" name="Ευθεία γραμμή σύνδεσης 98"/>
            <p:cNvCxnSpPr/>
            <p:nvPr/>
          </p:nvCxnSpPr>
          <p:spPr bwMode="hidden">
            <a:xfrm>
              <a:off x="304847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0" name="Ευθεία γραμμή σύνδεσης 99"/>
            <p:cNvCxnSpPr/>
            <p:nvPr/>
          </p:nvCxnSpPr>
          <p:spPr bwMode="hidden">
            <a:xfrm>
              <a:off x="426760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Ευθεία γραμμή σύνδεσης 100"/>
            <p:cNvCxnSpPr/>
            <p:nvPr/>
          </p:nvCxnSpPr>
          <p:spPr bwMode="hidden">
            <a:xfrm>
              <a:off x="548674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2" name="Ευθεία γραμμή σύνδεσης 101"/>
            <p:cNvCxnSpPr/>
            <p:nvPr/>
          </p:nvCxnSpPr>
          <p:spPr bwMode="hidden">
            <a:xfrm>
              <a:off x="6705884"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3" name="Ευθεία γραμμή σύνδεσης 102"/>
            <p:cNvCxnSpPr/>
            <p:nvPr/>
          </p:nvCxnSpPr>
          <p:spPr bwMode="hidden">
            <a:xfrm>
              <a:off x="7925022"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4" name="Ευθεία γραμμή σύνδεσης 103"/>
            <p:cNvCxnSpPr/>
            <p:nvPr/>
          </p:nvCxnSpPr>
          <p:spPr bwMode="hidden">
            <a:xfrm>
              <a:off x="9144160"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Ευθεία γραμμή σύνδεσης 104"/>
            <p:cNvCxnSpPr/>
            <p:nvPr/>
          </p:nvCxnSpPr>
          <p:spPr bwMode="hidden">
            <a:xfrm>
              <a:off x="10363298"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6" name="Ευθεία γραμμή σύνδεσης 105"/>
            <p:cNvCxnSpPr/>
            <p:nvPr/>
          </p:nvCxnSpPr>
          <p:spPr bwMode="hidden">
            <a:xfrm>
              <a:off x="11582436" y="0"/>
              <a:ext cx="0"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7" name="Ευθεία γραμμή σύνδεσης 106"/>
            <p:cNvCxnSpPr/>
            <p:nvPr/>
          </p:nvCxnSpPr>
          <p:spPr bwMode="hidden">
            <a:xfrm>
              <a:off x="2819" y="38648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8" name="Ευθεία γραμμή σύνδεσης 107"/>
            <p:cNvCxnSpPr/>
            <p:nvPr/>
          </p:nvCxnSpPr>
          <p:spPr bwMode="hidden">
            <a:xfrm>
              <a:off x="2819" y="1611181"/>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9" name="Ευθεία γραμμή σύνδεσης 108"/>
            <p:cNvCxnSpPr/>
            <p:nvPr/>
          </p:nvCxnSpPr>
          <p:spPr bwMode="hidden">
            <a:xfrm>
              <a:off x="2819" y="2835877"/>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0" name="Ευθεία γραμμή σύνδεσης 109"/>
            <p:cNvCxnSpPr/>
            <p:nvPr/>
          </p:nvCxnSpPr>
          <p:spPr bwMode="hidden">
            <a:xfrm>
              <a:off x="2819" y="4060573"/>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1" name="Ευθεία γραμμή σύνδεσης 110"/>
            <p:cNvCxnSpPr/>
            <p:nvPr/>
          </p:nvCxnSpPr>
          <p:spPr bwMode="hidden">
            <a:xfrm>
              <a:off x="2819" y="5285269"/>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Ευθεία γραμμή σύνδεσης 111"/>
            <p:cNvCxnSpPr/>
            <p:nvPr/>
          </p:nvCxnSpPr>
          <p:spPr bwMode="hidden">
            <a:xfrm>
              <a:off x="2819" y="6509965"/>
              <a:ext cx="12188952" cy="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13" name="Ομάδα 112"/>
            <p:cNvGrpSpPr/>
            <p:nvPr userDrawn="1"/>
          </p:nvGrpSpPr>
          <p:grpSpPr bwMode="hidden">
            <a:xfrm>
              <a:off x="-1" y="0"/>
              <a:ext cx="12192001" cy="6858000"/>
              <a:chOff x="-1" y="0"/>
              <a:chExt cx="12192001" cy="6858000"/>
            </a:xfrm>
          </p:grpSpPr>
          <p:cxnSp>
            <p:nvCxnSpPr>
              <p:cNvPr id="131" name="Ευθεία γραμμή σύνδεσης 130"/>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2" name="Ευθεία γραμμή σύνδεσης 131"/>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3" name="Ευθεία γραμμή σύνδεσης 132"/>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4" name="Ευθεία γραμμή σύνδεσης 133"/>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Ευθεία γραμμή σύνδεσης 134"/>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36" name="Ομάδα 135"/>
              <p:cNvGrpSpPr/>
              <p:nvPr/>
            </p:nvGrpSpPr>
            <p:grpSpPr bwMode="hidden">
              <a:xfrm>
                <a:off x="6327885" y="0"/>
                <a:ext cx="5864115" cy="5898673"/>
                <a:chOff x="6327885" y="0"/>
                <a:chExt cx="5864115" cy="5898673"/>
              </a:xfrm>
            </p:grpSpPr>
            <p:cxnSp>
              <p:nvCxnSpPr>
                <p:cNvPr id="142" name="Ευθεία γραμμή σύνδεσης 141"/>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3" name="Ευθεία γραμμή σύνδεσης 142"/>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4" name="Ευθεία γραμμή σύνδεσης 143"/>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5" name="Ευθεία γραμμή σύνδεσης 144"/>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Ευθεία γραμμή σύνδεσης 145"/>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37" name="Ευθεία γραμμή σύνδεσης 136"/>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8" name="Ευθεία γραμμή σύνδεσης 137"/>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9" name="Ευθεία γραμμή σύνδεσης 138"/>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0" name="Ευθεία γραμμή σύνδεσης 139"/>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1" name="Ευθεία γραμμή σύνδεσης 140"/>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Ομάδα 113"/>
            <p:cNvGrpSpPr/>
            <p:nvPr userDrawn="1"/>
          </p:nvGrpSpPr>
          <p:grpSpPr bwMode="hidden">
            <a:xfrm flipH="1">
              <a:off x="0" y="0"/>
              <a:ext cx="12192001" cy="6858000"/>
              <a:chOff x="-1" y="0"/>
              <a:chExt cx="12192001" cy="6858000"/>
            </a:xfrm>
          </p:grpSpPr>
          <p:cxnSp>
            <p:nvCxnSpPr>
              <p:cNvPr id="115" name="Ευθεία γραμμή σύνδεσης 114"/>
              <p:cNvCxnSpPr/>
              <p:nvPr/>
            </p:nvCxnSpPr>
            <p:spPr bwMode="hidden">
              <a:xfrm>
                <a:off x="225425"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Ευθεία γραμμή σύνδεσης 115"/>
              <p:cNvCxnSpPr/>
              <p:nvPr/>
            </p:nvCxnSpPr>
            <p:spPr bwMode="hidden">
              <a:xfrm>
                <a:off x="1449154"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7" name="Ευθεία γραμμή σύνδεσης 116"/>
              <p:cNvCxnSpPr/>
              <p:nvPr/>
            </p:nvCxnSpPr>
            <p:spPr bwMode="hidden">
              <a:xfrm>
                <a:off x="266598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8" name="Ευθεία γραμμή σύνδεσης 117"/>
              <p:cNvCxnSpPr/>
              <p:nvPr/>
            </p:nvCxnSpPr>
            <p:spPr bwMode="hidden">
              <a:xfrm>
                <a:off x="3885119"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9" name="Ευθεία γραμμή σύνδεσης 118"/>
              <p:cNvCxnSpPr/>
              <p:nvPr/>
            </p:nvCxnSpPr>
            <p:spPr bwMode="hidden">
              <a:xfrm>
                <a:off x="5106502" y="0"/>
                <a:ext cx="6815931" cy="6858000"/>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nvGrpSpPr>
              <p:cNvPr id="120" name="Ομάδα 119"/>
              <p:cNvGrpSpPr/>
              <p:nvPr/>
            </p:nvGrpSpPr>
            <p:grpSpPr bwMode="hidden">
              <a:xfrm>
                <a:off x="6327885" y="0"/>
                <a:ext cx="5864115" cy="5898673"/>
                <a:chOff x="6327885" y="0"/>
                <a:chExt cx="5864115" cy="5898673"/>
              </a:xfrm>
            </p:grpSpPr>
            <p:cxnSp>
              <p:nvCxnSpPr>
                <p:cNvPr id="126" name="Ευθεία γραμμή σύνδεσης 125"/>
                <p:cNvCxnSpPr/>
                <p:nvPr/>
              </p:nvCxnSpPr>
              <p:spPr bwMode="hidden">
                <a:xfrm>
                  <a:off x="6327885" y="0"/>
                  <a:ext cx="5864115" cy="5898673"/>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Ευθεία γραμμή σύνδεσης 126"/>
                <p:cNvCxnSpPr/>
                <p:nvPr/>
              </p:nvCxnSpPr>
              <p:spPr bwMode="hidden">
                <a:xfrm>
                  <a:off x="7549268" y="0"/>
                  <a:ext cx="4642732" cy="467242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8" name="Ευθεία γραμμή σύνδεσης 127"/>
                <p:cNvCxnSpPr/>
                <p:nvPr/>
              </p:nvCxnSpPr>
              <p:spPr bwMode="hidden">
                <a:xfrm>
                  <a:off x="8772997" y="0"/>
                  <a:ext cx="3419003" cy="34567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9" name="Ευθεία γραμμή σύνδεσης 128"/>
                <p:cNvCxnSpPr/>
                <p:nvPr/>
              </p:nvCxnSpPr>
              <p:spPr bwMode="hidden">
                <a:xfrm>
                  <a:off x="9982200" y="0"/>
                  <a:ext cx="2209800" cy="222646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0" name="Ευθεία γραμμή σύνδεσης 129"/>
                <p:cNvCxnSpPr/>
                <p:nvPr/>
              </p:nvCxnSpPr>
              <p:spPr bwMode="hidden">
                <a:xfrm>
                  <a:off x="11199019" y="0"/>
                  <a:ext cx="992981" cy="1002506"/>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cxnSp>
            <p:nvCxnSpPr>
              <p:cNvPr id="121" name="Ευθεία γραμμή σύνδεσης 120"/>
              <p:cNvCxnSpPr/>
              <p:nvPr/>
            </p:nvCxnSpPr>
            <p:spPr bwMode="hidden">
              <a:xfrm flipH="1" flipV="1">
                <a:off x="-1" y="1012053"/>
                <a:ext cx="5828811" cy="58459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2" name="Ευθεία γραμμή σύνδεσης 121"/>
              <p:cNvCxnSpPr/>
              <p:nvPr/>
            </p:nvCxnSpPr>
            <p:spPr bwMode="hidden">
              <a:xfrm flipH="1" flipV="1">
                <a:off x="-1" y="2227340"/>
                <a:ext cx="4614781" cy="4630658"/>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3" name="Ευθεία γραμμή σύνδεσης 122"/>
              <p:cNvCxnSpPr/>
              <p:nvPr/>
            </p:nvCxnSpPr>
            <p:spPr bwMode="hidden">
              <a:xfrm flipH="1" flipV="1">
                <a:off x="-1" y="3432149"/>
                <a:ext cx="3398419" cy="3425849"/>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4" name="Ευθεία γραμμή σύνδεσης 123"/>
              <p:cNvCxnSpPr/>
              <p:nvPr/>
            </p:nvCxnSpPr>
            <p:spPr bwMode="hidden">
              <a:xfrm flipH="1" flipV="1">
                <a:off x="-1" y="4651431"/>
                <a:ext cx="2196496" cy="2206567"/>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5" name="Ευθεία γραμμή σύνδεσης 124"/>
              <p:cNvCxnSpPr/>
              <p:nvPr/>
            </p:nvCxnSpPr>
            <p:spPr bwMode="hidden">
              <a:xfrm flipH="1" flipV="1">
                <a:off x="-1" y="5864453"/>
                <a:ext cx="987003" cy="993545"/>
              </a:xfrm>
              <a:prstGeom prst="line">
                <a:avLst/>
              </a:prstGeom>
              <a:ln>
                <a:solidFill>
                  <a:schemeClr val="bg1">
                    <a:lumMod val="85000"/>
                    <a:alpha val="25000"/>
                  </a:schemeClr>
                </a:solidFill>
              </a:ln>
            </p:spPr>
            <p:style>
              <a:lnRef idx="1">
                <a:schemeClr val="accent1"/>
              </a:lnRef>
              <a:fillRef idx="0">
                <a:schemeClr val="accent1"/>
              </a:fillRef>
              <a:effectRef idx="0">
                <a:schemeClr val="accent1"/>
              </a:effectRef>
              <a:fontRef idx="minor">
                <a:schemeClr val="tx1"/>
              </a:fontRef>
            </p:style>
          </p:cxnSp>
        </p:grpSp>
      </p:grpSp>
      <p:sp>
        <p:nvSpPr>
          <p:cNvPr id="2" name="Θέση τίτλου 1"/>
          <p:cNvSpPr>
            <a:spLocks noGrp="1"/>
          </p:cNvSpPr>
          <p:nvPr>
            <p:ph type="title"/>
          </p:nvPr>
        </p:nvSpPr>
        <p:spPr>
          <a:xfrm>
            <a:off x="1295400" y="503853"/>
            <a:ext cx="9601200" cy="1142385"/>
          </a:xfrm>
          <a:prstGeom prst="rect">
            <a:avLst/>
          </a:prstGeom>
        </p:spPr>
        <p:txBody>
          <a:bodyPr vert="horz" lIns="91440" tIns="45720" rIns="91440" bIns="45720" rtlCol="0" anchor="b">
            <a:normAutofit/>
          </a:bodyPr>
          <a:lstStyle/>
          <a:p>
            <a:pPr rtl="0"/>
            <a:r>
              <a:rPr lang="el-GR"/>
              <a:t>Κάντε κλικ για να επεξεργαστείτε το Στυλ κύριου τίτλου</a:t>
            </a:r>
          </a:p>
        </p:txBody>
      </p:sp>
      <p:sp>
        <p:nvSpPr>
          <p:cNvPr id="3" name="Θέση κειμένου 2"/>
          <p:cNvSpPr>
            <a:spLocks noGrp="1"/>
          </p:cNvSpPr>
          <p:nvPr>
            <p:ph type="body" idx="1"/>
          </p:nvPr>
        </p:nvSpPr>
        <p:spPr>
          <a:xfrm>
            <a:off x="1295400" y="1981201"/>
            <a:ext cx="9601200" cy="3809999"/>
          </a:xfrm>
          <a:prstGeom prst="rect">
            <a:avLst/>
          </a:prstGeom>
        </p:spPr>
        <p:txBody>
          <a:bodyPr vert="horz" lIns="91440" tIns="45720" rIns="91440" bIns="45720" rtlCol="0">
            <a:normAutofit/>
          </a:bodyPr>
          <a:lstStyle/>
          <a:p>
            <a:pPr lvl="0" rtl="0"/>
            <a:r>
              <a:rPr lang="el-GR"/>
              <a:t>Στυλ υποδείγματος κειμένου</a:t>
            </a:r>
          </a:p>
          <a:p>
            <a:pPr lvl="1" rtl="0"/>
            <a:r>
              <a:rPr lang="el-GR"/>
              <a:t>Δεύτερου επιπέδου</a:t>
            </a:r>
          </a:p>
          <a:p>
            <a:pPr lvl="2" rtl="0"/>
            <a:r>
              <a:rPr lang="el-GR"/>
              <a:t>Τρίτου επιπέδου</a:t>
            </a:r>
          </a:p>
          <a:p>
            <a:pPr lvl="3" rtl="0"/>
            <a:r>
              <a:rPr lang="el-GR"/>
              <a:t>Τέταρτου επιπέδου</a:t>
            </a:r>
          </a:p>
          <a:p>
            <a:pPr lvl="4" rtl="0"/>
            <a:r>
              <a:rPr lang="el-GR"/>
              <a:t>Πέμπτου επιπέδου</a:t>
            </a:r>
          </a:p>
        </p:txBody>
      </p:sp>
      <p:cxnSp>
        <p:nvCxnSpPr>
          <p:cNvPr id="148" name="Ευθεία γραμμή σύνδεσης 147"/>
          <p:cNvCxnSpPr/>
          <p:nvPr userDrawn="1"/>
        </p:nvCxnSpPr>
        <p:spPr>
          <a:xfrm>
            <a:off x="609600" y="6172200"/>
            <a:ext cx="10972800" cy="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 name="Θέση υποσέλιδου 4"/>
          <p:cNvSpPr>
            <a:spLocks noGrp="1"/>
          </p:cNvSpPr>
          <p:nvPr>
            <p:ph type="ftr" sz="quarter" idx="3"/>
          </p:nvPr>
        </p:nvSpPr>
        <p:spPr>
          <a:xfrm>
            <a:off x="609601" y="6289679"/>
            <a:ext cx="6128030" cy="222436"/>
          </a:xfrm>
          <a:prstGeom prst="rect">
            <a:avLst/>
          </a:prstGeom>
        </p:spPr>
        <p:txBody>
          <a:bodyPr vert="horz" lIns="91440" tIns="45720" rIns="91440" bIns="45720" rtlCol="0" anchor="ctr"/>
          <a:lstStyle>
            <a:lvl1pPr algn="l">
              <a:defRPr sz="1100">
                <a:solidFill>
                  <a:schemeClr val="tx1">
                    <a:lumMod val="90000"/>
                    <a:lumOff val="10000"/>
                  </a:schemeClr>
                </a:solidFill>
              </a:defRPr>
            </a:lvl1pPr>
          </a:lstStyle>
          <a:p>
            <a:pPr rtl="0"/>
            <a:r>
              <a:rPr lang="el-GR" dirty="0"/>
              <a:t>Προσθήκη υποσέλιδου</a:t>
            </a:r>
          </a:p>
        </p:txBody>
      </p:sp>
      <p:sp>
        <p:nvSpPr>
          <p:cNvPr id="4" name="Θέση ημερομηνίας 3"/>
          <p:cNvSpPr>
            <a:spLocks noGrp="1"/>
          </p:cNvSpPr>
          <p:nvPr>
            <p:ph type="dt" sz="half" idx="2"/>
          </p:nvPr>
        </p:nvSpPr>
        <p:spPr>
          <a:xfrm>
            <a:off x="9294042" y="6289679"/>
            <a:ext cx="965946"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pPr rtl="0"/>
            <a:fld id="{9B46EC52-5824-4DE4-A8EE-A139C795D6DB}" type="datetime1">
              <a:rPr lang="el-GR" smtClean="0"/>
              <a:t>2/11/2018</a:t>
            </a:fld>
            <a:endParaRPr lang="el-GR" dirty="0"/>
          </a:p>
        </p:txBody>
      </p:sp>
      <p:sp>
        <p:nvSpPr>
          <p:cNvPr id="6" name="Θέση αριθμού διαφάνειας 5"/>
          <p:cNvSpPr>
            <a:spLocks noGrp="1"/>
          </p:cNvSpPr>
          <p:nvPr>
            <p:ph type="sldNum" sz="quarter" idx="4"/>
          </p:nvPr>
        </p:nvSpPr>
        <p:spPr>
          <a:xfrm>
            <a:off x="10665311" y="6289679"/>
            <a:ext cx="918882" cy="222436"/>
          </a:xfrm>
          <a:prstGeom prst="rect">
            <a:avLst/>
          </a:prstGeom>
        </p:spPr>
        <p:txBody>
          <a:bodyPr vert="horz" lIns="91440" tIns="45720" rIns="91440" bIns="45720" rtlCol="0" anchor="ctr"/>
          <a:lstStyle>
            <a:lvl1pPr algn="r">
              <a:defRPr sz="1100">
                <a:solidFill>
                  <a:schemeClr val="tx1">
                    <a:lumMod val="90000"/>
                    <a:lumOff val="10000"/>
                  </a:schemeClr>
                </a:solidFill>
              </a:defRPr>
            </a:lvl1pPr>
          </a:lstStyle>
          <a:p>
            <a:pPr rtl="0"/>
            <a:fld id="{E31375A4-56A4-47D6-9801-1991572033F7}" type="slidenum">
              <a:rPr lang="el-GR" smtClean="0"/>
              <a:pPr/>
              <a:t>‹#›</a:t>
            </a:fld>
            <a:endParaRPr lang="el-GR"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9"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5.xml"/><Relationship Id="rId1" Type="http://schemas.openxmlformats.org/officeDocument/2006/relationships/themeOverride" Target="../theme/themeOverride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srcRect/>
          <a:stretch>
            <a:fillRect t="-4000" b="-4000"/>
          </a:stretch>
        </a:blipFill>
        <a:effectLst/>
      </p:bgPr>
    </p:bg>
    <p:spTree>
      <p:nvGrpSpPr>
        <p:cNvPr id="1" name=""/>
        <p:cNvGrpSpPr/>
        <p:nvPr/>
      </p:nvGrpSpPr>
      <p:grpSpPr>
        <a:xfrm>
          <a:off x="0" y="0"/>
          <a:ext cx="0" cy="0"/>
          <a:chOff x="0" y="0"/>
          <a:chExt cx="0" cy="0"/>
        </a:xfrm>
      </p:grpSpPr>
      <p:sp>
        <p:nvSpPr>
          <p:cNvPr id="3" name="Ορθογώνιο 2">
            <a:extLst>
              <a:ext uri="{FF2B5EF4-FFF2-40B4-BE49-F238E27FC236}">
                <a16:creationId xmlns:a16="http://schemas.microsoft.com/office/drawing/2014/main" id="{C0AFB713-BEB6-4472-A4C4-B1B487732DB5}"/>
              </a:ext>
            </a:extLst>
          </p:cNvPr>
          <p:cNvSpPr/>
          <p:nvPr/>
        </p:nvSpPr>
        <p:spPr>
          <a:xfrm>
            <a:off x="1" y="113252"/>
            <a:ext cx="12192000" cy="1150772"/>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a:solidFill>
                  <a:schemeClr val="bg1"/>
                </a:solidFill>
                <a:latin typeface="Roboto Condensed"/>
              </a:rPr>
              <a:t>“</a:t>
            </a:r>
            <a:r>
              <a:rPr lang="el-GR" b="1">
                <a:solidFill>
                  <a:schemeClr val="bg1"/>
                </a:solidFill>
                <a:latin typeface="Roboto Condensed"/>
              </a:rPr>
              <a:t>Πώς </a:t>
            </a:r>
            <a:r>
              <a:rPr lang="el-GR" b="1" dirty="0">
                <a:solidFill>
                  <a:schemeClr val="bg1"/>
                </a:solidFill>
                <a:latin typeface="Roboto Condensed"/>
              </a:rPr>
              <a:t>γίνεται η συμμόρφωση μιας επιχείρησης/ενός οργανισμού;</a:t>
            </a:r>
            <a:r>
              <a:rPr lang="en-US" b="1" dirty="0">
                <a:solidFill>
                  <a:schemeClr val="bg1"/>
                </a:solidFill>
                <a:latin typeface="Roboto Condensed"/>
              </a:rPr>
              <a:t>”</a:t>
            </a:r>
          </a:p>
          <a:p>
            <a:pPr algn="ctr"/>
            <a:endParaRPr lang="en-US" b="1" dirty="0">
              <a:solidFill>
                <a:schemeClr val="bg1"/>
              </a:solidFill>
              <a:latin typeface="Roboto Condensed"/>
            </a:endParaRPr>
          </a:p>
          <a:p>
            <a:pPr algn="ctr"/>
            <a:endParaRPr lang="en-US" b="1" dirty="0">
              <a:solidFill>
                <a:schemeClr val="bg1"/>
              </a:solidFill>
              <a:latin typeface="Roboto Condensed"/>
            </a:endParaRPr>
          </a:p>
        </p:txBody>
      </p:sp>
      <p:sp>
        <p:nvSpPr>
          <p:cNvPr id="4" name="Rectangle 2">
            <a:extLst>
              <a:ext uri="{FF2B5EF4-FFF2-40B4-BE49-F238E27FC236}">
                <a16:creationId xmlns:a16="http://schemas.microsoft.com/office/drawing/2014/main" id="{D5F4AD3E-0A02-4C2F-94FB-9035B13F69B5}"/>
              </a:ext>
            </a:extLst>
          </p:cNvPr>
          <p:cNvSpPr>
            <a:spLocks noChangeArrowheads="1"/>
          </p:cNvSpPr>
          <p:nvPr/>
        </p:nvSpPr>
        <p:spPr bwMode="auto">
          <a:xfrm>
            <a:off x="3087149" y="-34394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5" name="Rectangle 3">
            <a:extLst>
              <a:ext uri="{FF2B5EF4-FFF2-40B4-BE49-F238E27FC236}">
                <a16:creationId xmlns:a16="http://schemas.microsoft.com/office/drawing/2014/main" id="{9577D224-A0B0-45BF-9E0F-1B2FE85AD06F}"/>
              </a:ext>
            </a:extLst>
          </p:cNvPr>
          <p:cNvSpPr>
            <a:spLocks noChangeArrowheads="1"/>
          </p:cNvSpPr>
          <p:nvPr/>
        </p:nvSpPr>
        <p:spPr bwMode="auto">
          <a:xfrm>
            <a:off x="3087149" y="11325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l-GR"/>
          </a:p>
        </p:txBody>
      </p:sp>
      <p:sp>
        <p:nvSpPr>
          <p:cNvPr id="6" name="Ορθογώνιο 5">
            <a:extLst>
              <a:ext uri="{FF2B5EF4-FFF2-40B4-BE49-F238E27FC236}">
                <a16:creationId xmlns:a16="http://schemas.microsoft.com/office/drawing/2014/main" id="{025E2884-DF39-43D8-B237-E3234E911BCA}"/>
              </a:ext>
            </a:extLst>
          </p:cNvPr>
          <p:cNvSpPr/>
          <p:nvPr/>
        </p:nvSpPr>
        <p:spPr>
          <a:xfrm>
            <a:off x="0" y="679249"/>
            <a:ext cx="12192000" cy="584775"/>
          </a:xfrm>
          <a:prstGeom prst="rect">
            <a:avLst/>
          </a:prstGeom>
        </p:spPr>
        <p:txBody>
          <a:bodyPr wrap="square">
            <a:spAutoFit/>
          </a:bodyPr>
          <a:lstStyle/>
          <a:p>
            <a:pPr algn="ctr"/>
            <a:r>
              <a:rPr lang="el-GR" sz="1600" b="1" dirty="0">
                <a:solidFill>
                  <a:srgbClr val="1A213E"/>
                </a:solidFill>
                <a:latin typeface="Calibri" panose="020F0502020204030204" pitchFamily="34" charset="0"/>
                <a:cs typeface="Calibri" panose="020F0502020204030204" pitchFamily="34" charset="0"/>
              </a:rPr>
              <a:t>ΝΟΠΗ ΤΙΝΤΖΟΓΛΙΔΟΥ</a:t>
            </a:r>
            <a:r>
              <a:rPr lang="en-US" sz="1600" b="1" dirty="0">
                <a:solidFill>
                  <a:srgbClr val="1A213E"/>
                </a:solidFill>
                <a:latin typeface="Calibri" panose="020F0502020204030204" pitchFamily="34" charset="0"/>
                <a:cs typeface="Calibri" panose="020F0502020204030204" pitchFamily="34" charset="0"/>
              </a:rPr>
              <a:t> &amp; </a:t>
            </a:r>
            <a:r>
              <a:rPr lang="el-GR" sz="1600" b="1" dirty="0">
                <a:solidFill>
                  <a:srgbClr val="1A213E"/>
                </a:solidFill>
                <a:latin typeface="Calibri" panose="020F0502020204030204" pitchFamily="34" charset="0"/>
                <a:cs typeface="Calibri" panose="020F0502020204030204" pitchFamily="34" charset="0"/>
              </a:rPr>
              <a:t>ΣΥΝΕΡΓΑΤΕΣ </a:t>
            </a:r>
            <a:br>
              <a:rPr lang="el-GR" sz="1600" b="1" dirty="0">
                <a:solidFill>
                  <a:srgbClr val="1A213E"/>
                </a:solidFill>
                <a:latin typeface="Calibri" panose="020F0502020204030204" pitchFamily="34" charset="0"/>
                <a:cs typeface="Calibri" panose="020F0502020204030204" pitchFamily="34" charset="0"/>
              </a:rPr>
            </a:br>
            <a:r>
              <a:rPr lang="el-GR" sz="1600" b="1" dirty="0">
                <a:solidFill>
                  <a:srgbClr val="1A213E"/>
                </a:solidFill>
                <a:latin typeface="Calibri" panose="020F0502020204030204" pitchFamily="34" charset="0"/>
                <a:cs typeface="Calibri" panose="020F0502020204030204" pitchFamily="34" charset="0"/>
              </a:rPr>
              <a:t>● Ακαδημίας 25, Αθήνα ● 2100080600 ● </a:t>
            </a:r>
            <a:r>
              <a:rPr lang="en-US" sz="1600" b="1" dirty="0">
                <a:solidFill>
                  <a:srgbClr val="1A213E"/>
                </a:solidFill>
                <a:latin typeface="Calibri" panose="020F0502020204030204" pitchFamily="34" charset="0"/>
                <a:cs typeface="Calibri" panose="020F0502020204030204" pitchFamily="34" charset="0"/>
              </a:rPr>
              <a:t>nopi@nopilaw.gr</a:t>
            </a:r>
            <a:r>
              <a:rPr lang="el-GR" sz="1600" b="1" dirty="0">
                <a:solidFill>
                  <a:srgbClr val="1A213E"/>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1069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5" name="Ορθογώνιο 4">
            <a:extLst>
              <a:ext uri="{FF2B5EF4-FFF2-40B4-BE49-F238E27FC236}">
                <a16:creationId xmlns:a16="http://schemas.microsoft.com/office/drawing/2014/main" id="{69FE2263-C6AE-44D8-A75E-1C0CE734AE50}"/>
              </a:ext>
            </a:extLst>
          </p:cNvPr>
          <p:cNvSpPr/>
          <p:nvPr/>
        </p:nvSpPr>
        <p:spPr>
          <a:xfrm>
            <a:off x="596899" y="1898468"/>
            <a:ext cx="11203215" cy="3152503"/>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Τίτλος 1">
            <a:extLst>
              <a:ext uri="{FF2B5EF4-FFF2-40B4-BE49-F238E27FC236}">
                <a16:creationId xmlns:a16="http://schemas.microsoft.com/office/drawing/2014/main" id="{9E36B20C-C39F-4A63-B4E7-C5D51F40C6E4}"/>
              </a:ext>
            </a:extLst>
          </p:cNvPr>
          <p:cNvSpPr txBox="1">
            <a:spLocks/>
          </p:cNvSpPr>
          <p:nvPr/>
        </p:nvSpPr>
        <p:spPr>
          <a:xfrm>
            <a:off x="643467" y="897337"/>
            <a:ext cx="10691446" cy="66554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l-GR" sz="2800" dirty="0">
                <a:cs typeface="Calibri" panose="020F0502020204030204" pitchFamily="34" charset="0"/>
              </a:rPr>
              <a:t>2. Χαρτογράφηση των δεδομένων σύμφωνα με το άρθρο 30 του GDPR</a:t>
            </a:r>
          </a:p>
        </p:txBody>
      </p:sp>
      <p:sp>
        <p:nvSpPr>
          <p:cNvPr id="8" name="Θέση περιεχομένου 4">
            <a:extLst>
              <a:ext uri="{FF2B5EF4-FFF2-40B4-BE49-F238E27FC236}">
                <a16:creationId xmlns:a16="http://schemas.microsoft.com/office/drawing/2014/main" id="{5F7F2247-DB67-4004-9A07-80979DC07EFB}"/>
              </a:ext>
            </a:extLst>
          </p:cNvPr>
          <p:cNvSpPr txBox="1">
            <a:spLocks/>
          </p:cNvSpPr>
          <p:nvPr/>
        </p:nvSpPr>
        <p:spPr>
          <a:xfrm>
            <a:off x="643467" y="2104225"/>
            <a:ext cx="10894108" cy="264954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r>
              <a:rPr lang="el-GR" dirty="0">
                <a:latin typeface="Calibri" panose="020F0502020204030204" pitchFamily="34" charset="0"/>
                <a:cs typeface="Calibri" panose="020F0502020204030204" pitchFamily="34" charset="0"/>
              </a:rPr>
              <a:t>Το πρώτο βήμα και ίσως και το κρισιμότερο κατά την εκτέλεση του έργου συμμόρφωσης μιας επιχείρησης με τον GDPR. </a:t>
            </a:r>
          </a:p>
          <a:p>
            <a:r>
              <a:rPr lang="el-GR" dirty="0">
                <a:latin typeface="Calibri" panose="020F0502020204030204" pitchFamily="34" charset="0"/>
                <a:cs typeface="Calibri" panose="020F0502020204030204" pitchFamily="34" charset="0"/>
              </a:rPr>
              <a:t>Σκοπός της χαρτογράφησης είναι να μάθουμε τί είδους δεδομένα (πελάτων, προμηθευτών, εργαζομένων) συλλέγει και επεξεργάζεται η επιχείρηση, για ποιο σκοπό, πού υπάρχουν, ποιος έχει πρόσβαση σε αυτά και για πόσο χρόνο τα διατηρεί. </a:t>
            </a:r>
          </a:p>
          <a:p>
            <a:r>
              <a:rPr lang="el-GR" dirty="0">
                <a:latin typeface="Calibri" panose="020F0502020204030204" pitchFamily="34" charset="0"/>
                <a:cs typeface="Calibri" panose="020F0502020204030204" pitchFamily="34" charset="0"/>
              </a:rPr>
              <a:t>Στην πράξη, στο στάδιο αυτό, δημιουργείται το Αρχείο Δραστηριοτήτων Επεξεργασίας, το οποίο απαιτείται από τον GDPR και το οποίο συνήθως τηρείται σε ηλεκτρονική μορφή (αρχείο </a:t>
            </a:r>
            <a:r>
              <a:rPr lang="el-GR" dirty="0" err="1">
                <a:latin typeface="Calibri" panose="020F0502020204030204" pitchFamily="34" charset="0"/>
                <a:cs typeface="Calibri" panose="020F0502020204030204" pitchFamily="34" charset="0"/>
              </a:rPr>
              <a:t>excel</a:t>
            </a:r>
            <a:r>
              <a:rPr lang="el-GR" dirty="0">
                <a:latin typeface="Calibri" panose="020F0502020204030204" pitchFamily="34" charset="0"/>
                <a:cs typeface="Calibri" panose="020F0502020204030204" pitchFamily="34" charset="0"/>
              </a:rPr>
              <a:t>). Στο στάδιο αυτό αποτυπώνεται η υφιστάμενη κατάσταση της επιχείρησης. </a:t>
            </a:r>
          </a:p>
          <a:p>
            <a:endParaRPr lang="el-GR" dirty="0">
              <a:latin typeface="Calibri" panose="020F0502020204030204" pitchFamily="34" charset="0"/>
              <a:cs typeface="Calibri" panose="020F0502020204030204" pitchFamily="34" charset="0"/>
            </a:endParaRPr>
          </a:p>
        </p:txBody>
      </p:sp>
      <p:pic>
        <p:nvPicPr>
          <p:cNvPr id="9" name="Εικόνα 8">
            <a:extLst>
              <a:ext uri="{FF2B5EF4-FFF2-40B4-BE49-F238E27FC236}">
                <a16:creationId xmlns:a16="http://schemas.microsoft.com/office/drawing/2014/main" id="{73FF8F0B-6ED3-49D9-A711-0DC16ED5E4FA}"/>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52274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pic>
        <p:nvPicPr>
          <p:cNvPr id="3" name="Εικόνα 2" descr="Εικόνα που περιέχει στιγμιότυπο οθόνης&#10;&#10;Η περιγραφή δημιουργήθηκε με πολύ υψηλή αξιοπιστία">
            <a:extLst>
              <a:ext uri="{FF2B5EF4-FFF2-40B4-BE49-F238E27FC236}">
                <a16:creationId xmlns:a16="http://schemas.microsoft.com/office/drawing/2014/main" id="{D7FFD3F9-62E6-4124-A36B-1B89F8D0218D}"/>
              </a:ext>
            </a:extLst>
          </p:cNvPr>
          <p:cNvPicPr>
            <a:picLocks noChangeAspect="1"/>
          </p:cNvPicPr>
          <p:nvPr/>
        </p:nvPicPr>
        <p:blipFill>
          <a:blip r:embed="rId2"/>
          <a:stretch>
            <a:fillRect/>
          </a:stretch>
        </p:blipFill>
        <p:spPr>
          <a:xfrm>
            <a:off x="422365" y="713234"/>
            <a:ext cx="11347269" cy="5431532"/>
          </a:xfrm>
          <a:prstGeom prst="rect">
            <a:avLst/>
          </a:prstGeom>
        </p:spPr>
      </p:pic>
      <p:pic>
        <p:nvPicPr>
          <p:cNvPr id="4" name="Εικόνα 3">
            <a:extLst>
              <a:ext uri="{FF2B5EF4-FFF2-40B4-BE49-F238E27FC236}">
                <a16:creationId xmlns:a16="http://schemas.microsoft.com/office/drawing/2014/main" id="{74A100FE-1FC0-43D5-967F-5520DDE3A30E}"/>
              </a:ext>
            </a:extLst>
          </p:cNvPr>
          <p:cNvPicPr>
            <a:picLocks noChangeAspect="1"/>
          </p:cNvPicPr>
          <p:nvPr/>
        </p:nvPicPr>
        <p:blipFill>
          <a:blip r:embed="rId3"/>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96746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E137EC-8069-44E6-8E11-6A4D0A56C9E9}"/>
              </a:ext>
            </a:extLst>
          </p:cNvPr>
          <p:cNvSpPr>
            <a:spLocks noGrp="1"/>
          </p:cNvSpPr>
          <p:nvPr>
            <p:ph type="title"/>
          </p:nvPr>
        </p:nvSpPr>
        <p:spPr>
          <a:xfrm>
            <a:off x="717176" y="344986"/>
            <a:ext cx="10533529" cy="1142385"/>
          </a:xfrm>
        </p:spPr>
        <p:txBody>
          <a:bodyPr>
            <a:noAutofit/>
          </a:bodyPr>
          <a:lstStyle/>
          <a:p>
            <a:r>
              <a:rPr lang="el-GR" sz="2800" i="1" dirty="0">
                <a:cs typeface="Calibri" panose="020F0502020204030204" pitchFamily="34" charset="0"/>
              </a:rPr>
              <a:t>Το Αρχείο Δραστηριοτήτων Επεξεργασίας (Data Mapping) επιχείρησης που ενεργεί ως </a:t>
            </a:r>
            <a:r>
              <a:rPr lang="el-GR" sz="2800" i="1" u="sng" dirty="0">
                <a:cs typeface="Calibri" panose="020F0502020204030204" pitchFamily="34" charset="0"/>
              </a:rPr>
              <a:t>Υπεύθυνος Επεξεργασίας</a:t>
            </a:r>
            <a:r>
              <a:rPr lang="el-GR" sz="2800" i="1" dirty="0">
                <a:cs typeface="Calibri" panose="020F0502020204030204" pitchFamily="34" charset="0"/>
              </a:rPr>
              <a:t> θα πρέπει να περιλαμβάνει:</a:t>
            </a:r>
          </a:p>
        </p:txBody>
      </p:sp>
      <p:sp>
        <p:nvSpPr>
          <p:cNvPr id="3" name="Θέση περιεχομένου 2">
            <a:extLst>
              <a:ext uri="{FF2B5EF4-FFF2-40B4-BE49-F238E27FC236}">
                <a16:creationId xmlns:a16="http://schemas.microsoft.com/office/drawing/2014/main" id="{CC770C0B-C6F1-410C-AF86-99183C71063C}"/>
              </a:ext>
            </a:extLst>
          </p:cNvPr>
          <p:cNvSpPr>
            <a:spLocks noGrp="1"/>
          </p:cNvSpPr>
          <p:nvPr>
            <p:ph sz="half" idx="1"/>
          </p:nvPr>
        </p:nvSpPr>
        <p:spPr>
          <a:xfrm>
            <a:off x="654423" y="1690448"/>
            <a:ext cx="4984377" cy="4164191"/>
          </a:xfrm>
        </p:spPr>
        <p:txBody>
          <a:bodyPr>
            <a:normAutofit/>
          </a:bodyPr>
          <a:lstStyle/>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το όνομα και τα στοιχεία επικοινωνίας του Υπευθύνου Επεξεργασίας.</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τυχόν Από Κοινού Υπευθύνου Επεξεργασίας. </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τυχόν εκπροσώπου του Υπευθύνου Επεξεργασίας και τυχόν Υπευθύνου Προστασίας δεδομένων.</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τους σκοπούς της επεξεργασίας.</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τις κατηγορίες υποκειμένων των δεδομένων.</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τις κατηγορίες προσωπικών δεδομένων. </a:t>
            </a:r>
          </a:p>
          <a:p>
            <a:pPr>
              <a:buFont typeface="Arial" panose="020B0604020202020204" pitchFamily="34" charset="0"/>
              <a:buChar char="•"/>
            </a:pPr>
            <a:endParaRPr lang="el-GR" dirty="0"/>
          </a:p>
          <a:p>
            <a:pPr>
              <a:buFont typeface="Arial" panose="020B0604020202020204" pitchFamily="34" charset="0"/>
              <a:buChar char="•"/>
            </a:pPr>
            <a:endParaRPr lang="el-GR" dirty="0"/>
          </a:p>
        </p:txBody>
      </p:sp>
      <p:sp>
        <p:nvSpPr>
          <p:cNvPr id="4" name="Θέση περιεχομένου 3">
            <a:extLst>
              <a:ext uri="{FF2B5EF4-FFF2-40B4-BE49-F238E27FC236}">
                <a16:creationId xmlns:a16="http://schemas.microsoft.com/office/drawing/2014/main" id="{EB1FFF74-6A18-4E6D-9484-C410D03CD670}"/>
              </a:ext>
            </a:extLst>
          </p:cNvPr>
          <p:cNvSpPr>
            <a:spLocks noGrp="1"/>
          </p:cNvSpPr>
          <p:nvPr>
            <p:ph sz="half" idx="2"/>
          </p:nvPr>
        </p:nvSpPr>
        <p:spPr>
          <a:xfrm>
            <a:off x="6096000" y="1690448"/>
            <a:ext cx="5568447" cy="4005945"/>
          </a:xfrm>
        </p:spPr>
        <p:txBody>
          <a:bodyPr>
            <a:noAutofit/>
          </a:bodyPr>
          <a:lstStyle/>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τις κατηγορίες αποδεκτών στους οποίους πρόκειται να γνωστοποιηθούν ή γνωστοποιήθηκαν τα προσωπικά δεδομένα. </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τις κατηγορίες αποδεκτών σε τρίτες χώρες ή διεθνείς οργανισμούς, συμπεριλαμβανομένων του προσδιορισμού της εν λόγω τρίτης χώρας ή του διεθνούς οργανισμού. </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σε περίπτωση διαβιβάσεων τρίτες χώρες της τεκμηρίωσης των κατάλληλων εγγυήσεων.</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τις προβλεπόμενες προθεσμίες διαγραφής των διάφορων κατηγοριών δεδομένων.</a:t>
            </a:r>
          </a:p>
          <a:p>
            <a:pPr>
              <a:buFont typeface="Arial" panose="020B0604020202020204" pitchFamily="34" charset="0"/>
              <a:buChar char="•"/>
            </a:pPr>
            <a:r>
              <a:rPr lang="el-GR" sz="1900" dirty="0">
                <a:latin typeface="Calibri" panose="020F0502020204030204" pitchFamily="34" charset="0"/>
                <a:cs typeface="Calibri" panose="020F0502020204030204" pitchFamily="34" charset="0"/>
              </a:rPr>
              <a:t>γενική περιγραφή των τεχνικών και οργανωτικών μέτρων ασφάλειας.</a:t>
            </a:r>
          </a:p>
        </p:txBody>
      </p:sp>
      <p:pic>
        <p:nvPicPr>
          <p:cNvPr id="6" name="Εικόνα 5">
            <a:extLst>
              <a:ext uri="{FF2B5EF4-FFF2-40B4-BE49-F238E27FC236}">
                <a16:creationId xmlns:a16="http://schemas.microsoft.com/office/drawing/2014/main" id="{8D346064-2B0B-400A-B232-2C8499339024}"/>
              </a:ext>
            </a:extLst>
          </p:cNvPr>
          <p:cNvPicPr>
            <a:picLocks noChangeAspect="1"/>
          </p:cNvPicPr>
          <p:nvPr/>
        </p:nvPicPr>
        <p:blipFill>
          <a:blip r:embed="rId3"/>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87543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2E137EC-8069-44E6-8E11-6A4D0A56C9E9}"/>
              </a:ext>
            </a:extLst>
          </p:cNvPr>
          <p:cNvSpPr>
            <a:spLocks noGrp="1"/>
          </p:cNvSpPr>
          <p:nvPr>
            <p:ph type="title"/>
          </p:nvPr>
        </p:nvSpPr>
        <p:spPr>
          <a:xfrm>
            <a:off x="600634" y="622401"/>
            <a:ext cx="10910047" cy="1142385"/>
          </a:xfrm>
        </p:spPr>
        <p:txBody>
          <a:bodyPr>
            <a:noAutofit/>
          </a:bodyPr>
          <a:lstStyle/>
          <a:p>
            <a:r>
              <a:rPr lang="el-GR" sz="2800" i="1" dirty="0">
                <a:cs typeface="Calibri" panose="020F0502020204030204" pitchFamily="34" charset="0"/>
              </a:rPr>
              <a:t>Το Αρχείο Δραστηριοτήτων Επεξεργασίας (Data Mapping) επιχείρησης που ενεργεί ως </a:t>
            </a:r>
            <a:r>
              <a:rPr lang="el-GR" sz="2800" i="1" u="sng" dirty="0">
                <a:cs typeface="Calibri" panose="020F0502020204030204" pitchFamily="34" charset="0"/>
              </a:rPr>
              <a:t>Εκτελών την Επεξεργασία</a:t>
            </a:r>
            <a:r>
              <a:rPr lang="el-GR" sz="2800" i="1" dirty="0">
                <a:cs typeface="Calibri" panose="020F0502020204030204" pitchFamily="34" charset="0"/>
              </a:rPr>
              <a:t> θα πρέπει να περιλαμβάνει:</a:t>
            </a:r>
          </a:p>
        </p:txBody>
      </p:sp>
      <p:sp>
        <p:nvSpPr>
          <p:cNvPr id="8" name="Θέση περιεχομένου 7">
            <a:extLst>
              <a:ext uri="{FF2B5EF4-FFF2-40B4-BE49-F238E27FC236}">
                <a16:creationId xmlns:a16="http://schemas.microsoft.com/office/drawing/2014/main" id="{5C7835A6-3D3B-4B27-89E0-0EB21611FE4C}"/>
              </a:ext>
            </a:extLst>
          </p:cNvPr>
          <p:cNvSpPr>
            <a:spLocks noGrp="1"/>
          </p:cNvSpPr>
          <p:nvPr>
            <p:ph idx="1"/>
          </p:nvPr>
        </p:nvSpPr>
        <p:spPr>
          <a:xfrm>
            <a:off x="600634" y="2007327"/>
            <a:ext cx="10910047" cy="3809999"/>
          </a:xfrm>
        </p:spPr>
        <p:txBody>
          <a:bodyPr>
            <a:noAutofit/>
          </a:bodyPr>
          <a:lstStyle/>
          <a:p>
            <a:pPr>
              <a:buFont typeface="Arial" panose="020B0604020202020204" pitchFamily="34" charset="0"/>
              <a:buChar char="•"/>
            </a:pPr>
            <a:r>
              <a:rPr lang="el-GR" dirty="0">
                <a:latin typeface="Calibri" panose="020F0502020204030204" pitchFamily="34" charset="0"/>
                <a:cs typeface="Calibri" panose="020F0502020204030204" pitchFamily="34" charset="0"/>
              </a:rPr>
              <a:t>το όνομα και τα στοιχεία επικοινωνίας του εκτελούντος ή των εκτελούντων την επεξεργασία. </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των υπευθύνων επεξεργασίας εκ μέρους των οποίων ενεργεί ο εκτελών.</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τυχόν εκπροσώπου του υπευθύνου επεξεργασίας ή εκτελούντος την επεξεργασία. </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του υπευθύνου προστασίας δεδομένων. </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τις κατηγορίες επεξεργασιών που διεξάγονται εκ μέρους κάθε υπευθύνου επεξεργασίας. </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σε περίπτωση διαβιβάσεων τρίτες χώρες της τεκμηρίωσης των κατάλληλων εγγυήσεων. </a:t>
            </a:r>
          </a:p>
          <a:p>
            <a:pPr>
              <a:buFont typeface="Arial" panose="020B0604020202020204" pitchFamily="34" charset="0"/>
              <a:buChar char="•"/>
            </a:pPr>
            <a:r>
              <a:rPr lang="el-GR" dirty="0">
                <a:latin typeface="Calibri" panose="020F0502020204030204" pitchFamily="34" charset="0"/>
                <a:cs typeface="Calibri" panose="020F0502020204030204" pitchFamily="34" charset="0"/>
              </a:rPr>
              <a:t>όπου είναι δυνατό, γενική περιγραφή των κατάλληλων  τεχνικών και οργανωτικών μέτρων προκειμένου να διασφαλιστεί το κατάλληλο επίπεδο ασφάλειας έναντι των κινδύνων.</a:t>
            </a:r>
          </a:p>
          <a:p>
            <a:pPr>
              <a:buFont typeface="Arial" panose="020B0604020202020204" pitchFamily="34" charset="0"/>
              <a:buChar char="•"/>
            </a:pPr>
            <a:endParaRPr lang="el-GR" sz="1800" dirty="0"/>
          </a:p>
        </p:txBody>
      </p:sp>
      <p:pic>
        <p:nvPicPr>
          <p:cNvPr id="6" name="Εικόνα 5">
            <a:extLst>
              <a:ext uri="{FF2B5EF4-FFF2-40B4-BE49-F238E27FC236}">
                <a16:creationId xmlns:a16="http://schemas.microsoft.com/office/drawing/2014/main" id="{3E0E8AC6-879F-4CBD-8252-8DDB989390C7}"/>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302735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Ορθογώνιο 4">
            <a:extLst>
              <a:ext uri="{FF2B5EF4-FFF2-40B4-BE49-F238E27FC236}">
                <a16:creationId xmlns:a16="http://schemas.microsoft.com/office/drawing/2014/main" id="{DE376DEE-AD64-4887-8838-AA4F217FFBCB}"/>
              </a:ext>
            </a:extLst>
          </p:cNvPr>
          <p:cNvSpPr/>
          <p:nvPr/>
        </p:nvSpPr>
        <p:spPr>
          <a:xfrm>
            <a:off x="596899" y="2255520"/>
            <a:ext cx="11063878" cy="3100251"/>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 name="Τίτλος 1">
            <a:extLst>
              <a:ext uri="{FF2B5EF4-FFF2-40B4-BE49-F238E27FC236}">
                <a16:creationId xmlns:a16="http://schemas.microsoft.com/office/drawing/2014/main" id="{6507F308-58E3-4A4D-8ADA-4A48E8A1A66D}"/>
              </a:ext>
            </a:extLst>
          </p:cNvPr>
          <p:cNvSpPr>
            <a:spLocks noGrp="1"/>
          </p:cNvSpPr>
          <p:nvPr>
            <p:ph type="title"/>
          </p:nvPr>
        </p:nvSpPr>
        <p:spPr>
          <a:xfrm>
            <a:off x="596899" y="403412"/>
            <a:ext cx="11133573" cy="1167961"/>
          </a:xfrm>
        </p:spPr>
        <p:txBody>
          <a:bodyPr>
            <a:noAutofit/>
          </a:bodyPr>
          <a:lstStyle/>
          <a:p>
            <a:r>
              <a:rPr lang="el-GR" sz="2800" dirty="0">
                <a:cs typeface="Calibri" panose="020F0502020204030204" pitchFamily="34" charset="0"/>
              </a:rPr>
              <a:t>3. Gap Analysis (Ανάλυση Ελλείψεων) Ο προσδιορισμός της υφιστάμενης κατάστασης της επιχείρησης και η απόσταση της από τη συμμόρφωση </a:t>
            </a:r>
          </a:p>
        </p:txBody>
      </p:sp>
      <p:sp>
        <p:nvSpPr>
          <p:cNvPr id="3" name="Θέση περιεχομένου 2">
            <a:extLst>
              <a:ext uri="{FF2B5EF4-FFF2-40B4-BE49-F238E27FC236}">
                <a16:creationId xmlns:a16="http://schemas.microsoft.com/office/drawing/2014/main" id="{2116AF24-BEB8-40F3-9F47-024624F4A255}"/>
              </a:ext>
            </a:extLst>
          </p:cNvPr>
          <p:cNvSpPr>
            <a:spLocks noGrp="1"/>
          </p:cNvSpPr>
          <p:nvPr>
            <p:ph idx="1"/>
          </p:nvPr>
        </p:nvSpPr>
        <p:spPr>
          <a:xfrm>
            <a:off x="604587" y="2493347"/>
            <a:ext cx="10982824" cy="2679644"/>
          </a:xfrm>
        </p:spPr>
        <p:txBody>
          <a:bodyPr>
            <a:normAutofit fontScale="85000" lnSpcReduction="10000"/>
          </a:bodyPr>
          <a:lstStyle/>
          <a:p>
            <a:r>
              <a:rPr lang="el-GR" sz="2200" dirty="0">
                <a:latin typeface="Calibri" panose="020F0502020204030204" pitchFamily="34" charset="0"/>
                <a:cs typeface="Calibri" panose="020F0502020204030204" pitchFamily="34" charset="0"/>
              </a:rPr>
              <a:t>Νομοτεχνική και αιτιολογημένη αναλυτική έκθεση ελλείψεων, ορθών πρακτικών και προτάσεων βελτίωσης συμμόρφωσης με τον GDPR. </a:t>
            </a:r>
          </a:p>
          <a:p>
            <a:r>
              <a:rPr lang="el-GR" sz="2200" dirty="0">
                <a:latin typeface="Calibri" panose="020F0502020204030204" pitchFamily="34" charset="0"/>
                <a:cs typeface="Calibri" panose="020F0502020204030204" pitchFamily="34" charset="0"/>
              </a:rPr>
              <a:t> Στο </a:t>
            </a:r>
            <a:r>
              <a:rPr lang="en-US" sz="2200" dirty="0">
                <a:latin typeface="Calibri" panose="020F0502020204030204" pitchFamily="34" charset="0"/>
                <a:cs typeface="Calibri" panose="020F0502020204030204" pitchFamily="34" charset="0"/>
              </a:rPr>
              <a:t>Gap Analysis</a:t>
            </a:r>
            <a:r>
              <a:rPr lang="el-GR" sz="2200" dirty="0">
                <a:latin typeface="Calibri" panose="020F0502020204030204" pitchFamily="34" charset="0"/>
                <a:cs typeface="Calibri" panose="020F0502020204030204" pitchFamily="34" charset="0"/>
              </a:rPr>
              <a:t> καταγράφεται</a:t>
            </a:r>
            <a:r>
              <a:rPr lang="en-US" sz="2200" dirty="0">
                <a:latin typeface="Calibri" panose="020F0502020204030204" pitchFamily="34" charset="0"/>
                <a:cs typeface="Calibri" panose="020F0502020204030204" pitchFamily="34" charset="0"/>
              </a:rPr>
              <a:t>:</a:t>
            </a:r>
          </a:p>
          <a:p>
            <a:pPr marL="742950" lvl="1" indent="-514350">
              <a:buFont typeface="+mj-lt"/>
              <a:buAutoNum type="romanUcPeriod"/>
            </a:pPr>
            <a:r>
              <a:rPr lang="el-GR" sz="2200" dirty="0">
                <a:latin typeface="Calibri" panose="020F0502020204030204" pitchFamily="34" charset="0"/>
                <a:cs typeface="Calibri" panose="020F0502020204030204" pitchFamily="34" charset="0"/>
              </a:rPr>
              <a:t>Η υφιστάμενη κατάσταση, δηλαδή ο τρόπος που επεξεργάζεται η επιχείρηση τα δεδομένα σήμερα</a:t>
            </a:r>
          </a:p>
          <a:p>
            <a:pPr marL="742950" lvl="1" indent="-514350">
              <a:buFont typeface="+mj-lt"/>
              <a:buAutoNum type="romanUcPeriod"/>
            </a:pPr>
            <a:r>
              <a:rPr lang="el-GR" sz="2200" dirty="0">
                <a:latin typeface="Calibri" panose="020F0502020204030204" pitchFamily="34" charset="0"/>
                <a:cs typeface="Calibri" panose="020F0502020204030204" pitchFamily="34" charset="0"/>
              </a:rPr>
              <a:t>Η έλλειψη απόκλισης από τις απαιτήσεις του Κανονισμού και</a:t>
            </a:r>
          </a:p>
          <a:p>
            <a:pPr marL="742950" lvl="1" indent="-514350">
              <a:buFont typeface="+mj-lt"/>
              <a:buAutoNum type="romanUcPeriod"/>
            </a:pPr>
            <a:r>
              <a:rPr lang="el-GR" sz="2200" dirty="0">
                <a:latin typeface="Calibri" panose="020F0502020204030204" pitchFamily="34" charset="0"/>
                <a:cs typeface="Calibri" panose="020F0502020204030204" pitchFamily="34" charset="0"/>
              </a:rPr>
              <a:t>Οι αναγκαίες ενέργειες συμμόρφωσης με τον Κανονισμό.</a:t>
            </a:r>
          </a:p>
          <a:p>
            <a:r>
              <a:rPr lang="el-GR" sz="2200" dirty="0">
                <a:latin typeface="Calibri" panose="020F0502020204030204" pitchFamily="34" charset="0"/>
                <a:cs typeface="Calibri" panose="020F0502020204030204" pitchFamily="34" charset="0"/>
              </a:rPr>
              <a:t>Ο «οδικός χάρτης» για το τι πρέπει να αλλάξουμε στην επιχείρηση.</a:t>
            </a:r>
          </a:p>
          <a:p>
            <a:endParaRPr lang="el-GR" dirty="0">
              <a:latin typeface="Calibri" panose="020F0502020204030204" pitchFamily="34" charset="0"/>
              <a:cs typeface="Calibri" panose="020F0502020204030204" pitchFamily="34" charset="0"/>
            </a:endParaRPr>
          </a:p>
          <a:p>
            <a:endParaRPr lang="el-GR" dirty="0"/>
          </a:p>
        </p:txBody>
      </p:sp>
      <p:pic>
        <p:nvPicPr>
          <p:cNvPr id="6" name="Εικόνα 5">
            <a:extLst>
              <a:ext uri="{FF2B5EF4-FFF2-40B4-BE49-F238E27FC236}">
                <a16:creationId xmlns:a16="http://schemas.microsoft.com/office/drawing/2014/main" id="{508D0FDC-DD21-41B3-89DE-AEBAE02D786A}"/>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71478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96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graphicFrame>
        <p:nvGraphicFramePr>
          <p:cNvPr id="5" name="Πίνακας 4">
            <a:extLst>
              <a:ext uri="{FF2B5EF4-FFF2-40B4-BE49-F238E27FC236}">
                <a16:creationId xmlns:a16="http://schemas.microsoft.com/office/drawing/2014/main" id="{26027514-1DDE-42AC-A35B-83C2430F6A2F}"/>
              </a:ext>
            </a:extLst>
          </p:cNvPr>
          <p:cNvGraphicFramePr>
            <a:graphicFrameLocks noGrp="1"/>
          </p:cNvGraphicFramePr>
          <p:nvPr>
            <p:extLst>
              <p:ext uri="{D42A27DB-BD31-4B8C-83A1-F6EECF244321}">
                <p14:modId xmlns:p14="http://schemas.microsoft.com/office/powerpoint/2010/main" val="565148953"/>
              </p:ext>
            </p:extLst>
          </p:nvPr>
        </p:nvGraphicFramePr>
        <p:xfrm>
          <a:off x="627018" y="534551"/>
          <a:ext cx="10937964" cy="5574345"/>
        </p:xfrm>
        <a:graphic>
          <a:graphicData uri="http://schemas.openxmlformats.org/drawingml/2006/table">
            <a:tbl>
              <a:tblPr firstRow="1" firstCol="1" bandRow="1"/>
              <a:tblGrid>
                <a:gridCol w="639682">
                  <a:extLst>
                    <a:ext uri="{9D8B030D-6E8A-4147-A177-3AD203B41FA5}">
                      <a16:colId xmlns:a16="http://schemas.microsoft.com/office/drawing/2014/main" val="937560275"/>
                    </a:ext>
                  </a:extLst>
                </a:gridCol>
                <a:gridCol w="2356066">
                  <a:extLst>
                    <a:ext uri="{9D8B030D-6E8A-4147-A177-3AD203B41FA5}">
                      <a16:colId xmlns:a16="http://schemas.microsoft.com/office/drawing/2014/main" val="3495585522"/>
                    </a:ext>
                  </a:extLst>
                </a:gridCol>
                <a:gridCol w="3454750">
                  <a:extLst>
                    <a:ext uri="{9D8B030D-6E8A-4147-A177-3AD203B41FA5}">
                      <a16:colId xmlns:a16="http://schemas.microsoft.com/office/drawing/2014/main" val="1447549558"/>
                    </a:ext>
                  </a:extLst>
                </a:gridCol>
                <a:gridCol w="1585786">
                  <a:extLst>
                    <a:ext uri="{9D8B030D-6E8A-4147-A177-3AD203B41FA5}">
                      <a16:colId xmlns:a16="http://schemas.microsoft.com/office/drawing/2014/main" val="3825052641"/>
                    </a:ext>
                  </a:extLst>
                </a:gridCol>
                <a:gridCol w="1424000">
                  <a:extLst>
                    <a:ext uri="{9D8B030D-6E8A-4147-A177-3AD203B41FA5}">
                      <a16:colId xmlns:a16="http://schemas.microsoft.com/office/drawing/2014/main" val="1670851024"/>
                    </a:ext>
                  </a:extLst>
                </a:gridCol>
                <a:gridCol w="1477680">
                  <a:extLst>
                    <a:ext uri="{9D8B030D-6E8A-4147-A177-3AD203B41FA5}">
                      <a16:colId xmlns:a16="http://schemas.microsoft.com/office/drawing/2014/main" val="4076324066"/>
                    </a:ext>
                  </a:extLst>
                </a:gridCol>
              </a:tblGrid>
              <a:tr h="716054">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Α/Α</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Έλλειψη/Απόκλιση</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Ενέργεια συμμόρφωσης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Υποχρεωτική Ενέργεια/ Πρόταση</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Βάση  απαίτησης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tc>
                  <a:txBody>
                    <a:bodyPr/>
                    <a:lstStyle/>
                    <a:p>
                      <a:pPr algn="ctr">
                        <a:lnSpc>
                          <a:spcPct val="107000"/>
                        </a:lnSpc>
                        <a:spcAft>
                          <a:spcPts val="0"/>
                        </a:spcAft>
                      </a:pPr>
                      <a:r>
                        <a:rPr lang="el-GR"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Προτεραιότητα υλοποίησης</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135"/>
                    </a:solidFill>
                  </a:tcPr>
                </a:tc>
                <a:extLst>
                  <a:ext uri="{0D108BD9-81ED-4DB2-BD59-A6C34878D82A}">
                    <a16:rowId xmlns:a16="http://schemas.microsoft.com/office/drawing/2014/main" val="1453626770"/>
                  </a:ext>
                </a:extLst>
              </a:tr>
              <a:tr h="4640918">
                <a:tc>
                  <a:txBody>
                    <a:bodyPr/>
                    <a:lstStyle/>
                    <a:p>
                      <a:pPr algn="ctr">
                        <a:lnSpc>
                          <a:spcPct val="107000"/>
                        </a:lnSpc>
                        <a:spcAft>
                          <a:spcPts val="0"/>
                        </a:spcAft>
                      </a:pPr>
                      <a:r>
                        <a:rPr lang="el-GR" sz="1200">
                          <a:effectLst/>
                          <a:latin typeface="Calibri" panose="020F0502020204030204" pitchFamily="34" charset="0"/>
                          <a:ea typeface="Calibri" panose="020F0502020204030204" pitchFamily="34" charset="0"/>
                          <a:cs typeface="Times New Roman" panose="02020603050405020304" pitchFamily="18" charset="0"/>
                        </a:rPr>
                        <a:t>1.</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Στην είσοδο της Επιχείρησης έχει εγκατασταθεί σύστημα βιντεοεπιτήρησης, από το οποίο δεν γίνεται καταγραφή ήχου, χωρίς όμως να έχει τοποθετηθεί σχετική ενημερωτική πινακίδα.</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Προτού ένα πρόσωπο εισέλθει στην εμβέλεια του συστήματος βιντεοεπιτήρησης, η Επιχείρηση, ως Υπεύθυνος Επεξεργασίας, οφείλει να το ενημερώνει, με τρόπο εμφανή και κατανοητό, ότι πρόκειται να εισέλθει σε χώρο που βιντεοσκοπείται. Προς τούτο, οφείλει να τοποθετήσει ευδιάκριτες πινακίδες στις οποίες θα αναγράφονται τα στοιχεία του Υπευθύνου Επεξεργασίας για λογαριασμό του οποίου γίνεται η βιντεοεπιτήρηση, δηλαδή της Επιχείρησης, ο σκοπός της επεξεργασίας, τυχόν έννομα συμφέροντα, τα δικαιώματα που έχουν τα πρόσωπα που καταγράφονται, οι αποδέκτες των δεδομένων, τυχόν διαβίβαση σε χώρα εκτός ΕΕ, το χρονικό διάστημα αποθήκευσης και τα στοιχεία επικοινωνίας του Υπευθύνου Προστασίας (Data Protection Officer).</a:t>
                      </a:r>
                    </a:p>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Επιπλέον θα πρέπει να εξεταστεί η εικόνα που λαμβάνεται, ούτως ώστε να βεβαιωθεί ότι δεν λαμβάνεται εικόνα από εισόδους ή εσωτερικό γειτονικών γραφείων, κατοικιών ή άλλων χώρων. Σε περίπτωση που λαμβάνεται εικόνα από τους ως άνω χώρους, πρέπει να τροποποιηθεί το πεδίο λήψης της κάμερας ώστε να εστιάζει μόνο στο χώρο της εισόδου.</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Υ</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Άρθρα GDPR: 5, 6, 12, 13 Άρθρο 5 του Σχεδίου Ελληνικού Νόμου για την προστασία δεδομένων προσωπικού χαρακτήρα</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Υψηλή</a:t>
                      </a: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6685718"/>
                  </a:ext>
                </a:extLst>
              </a:tr>
              <a:tr h="217373">
                <a:tc>
                  <a:txBody>
                    <a:bodyPr/>
                    <a:lstStyle/>
                    <a:p>
                      <a:pPr>
                        <a:lnSpc>
                          <a:spcPct val="107000"/>
                        </a:lnSpc>
                        <a:spcAft>
                          <a:spcPts val="0"/>
                        </a:spcAft>
                      </a:pPr>
                      <a:r>
                        <a:rPr lang="el-GR" sz="500">
                          <a:effectLst/>
                          <a:latin typeface="Calibri" panose="020F0502020204030204" pitchFamily="34" charset="0"/>
                          <a:ea typeface="Calibri" panose="020F0502020204030204" pitchFamily="34" charset="0"/>
                          <a:cs typeface="Times New Roman" panose="02020603050405020304" pitchFamily="18" charset="0"/>
                        </a:rPr>
                        <a:t> </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l-GR" sz="500">
                          <a:effectLst/>
                          <a:latin typeface="Calibri" panose="020F0502020204030204" pitchFamily="34" charset="0"/>
                          <a:ea typeface="Calibri" panose="020F0502020204030204" pitchFamily="34" charset="0"/>
                          <a:cs typeface="Times New Roman" panose="02020603050405020304" pitchFamily="18" charset="0"/>
                        </a:rPr>
                        <a:t> </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l-GR" sz="500">
                          <a:effectLst/>
                          <a:latin typeface="Calibri" panose="020F0502020204030204" pitchFamily="34" charset="0"/>
                          <a:ea typeface="Calibri" panose="020F0502020204030204" pitchFamily="34" charset="0"/>
                          <a:cs typeface="Times New Roman" panose="02020603050405020304" pitchFamily="18" charset="0"/>
                        </a:rPr>
                        <a:t> </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l-GR" sz="500">
                          <a:effectLst/>
                          <a:latin typeface="Calibri" panose="020F0502020204030204" pitchFamily="34" charset="0"/>
                          <a:ea typeface="Calibri" panose="020F0502020204030204" pitchFamily="34" charset="0"/>
                          <a:cs typeface="Times New Roman" panose="02020603050405020304" pitchFamily="18" charset="0"/>
                        </a:rPr>
                        <a:t> </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l-GR" sz="500">
                          <a:effectLst/>
                          <a:latin typeface="Calibri" panose="020F0502020204030204" pitchFamily="34" charset="0"/>
                          <a:ea typeface="Calibri" panose="020F0502020204030204" pitchFamily="34" charset="0"/>
                          <a:cs typeface="Times New Roman" panose="02020603050405020304" pitchFamily="18" charset="0"/>
                        </a:rPr>
                        <a:t> </a:t>
                      </a:r>
                      <a:endParaRPr lang="el-GR" sz="70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l-GR" sz="500" dirty="0">
                          <a:effectLst/>
                          <a:latin typeface="Calibri" panose="020F0502020204030204" pitchFamily="34" charset="0"/>
                          <a:ea typeface="Calibri" panose="020F0502020204030204" pitchFamily="34" charset="0"/>
                          <a:cs typeface="Times New Roman" panose="02020603050405020304" pitchFamily="18" charset="0"/>
                        </a:rPr>
                        <a:t> </a:t>
                      </a:r>
                      <a:endParaRPr lang="el-G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0753" marR="407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1454860"/>
                  </a:ext>
                </a:extLst>
              </a:tr>
            </a:tbl>
          </a:graphicData>
        </a:graphic>
      </p:graphicFrame>
      <p:pic>
        <p:nvPicPr>
          <p:cNvPr id="6" name="Εικόνα 5">
            <a:extLst>
              <a:ext uri="{FF2B5EF4-FFF2-40B4-BE49-F238E27FC236}">
                <a16:creationId xmlns:a16="http://schemas.microsoft.com/office/drawing/2014/main" id="{31781DCE-F253-4D3D-BE7B-B699110E1C80}"/>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333424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B1720B32-3806-475A-8B68-3471FE6C4B35}"/>
              </a:ext>
            </a:extLst>
          </p:cNvPr>
          <p:cNvSpPr/>
          <p:nvPr/>
        </p:nvSpPr>
        <p:spPr>
          <a:xfrm>
            <a:off x="596899" y="2412199"/>
            <a:ext cx="10994466" cy="2272939"/>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Τίτλος 1">
            <a:extLst>
              <a:ext uri="{FF2B5EF4-FFF2-40B4-BE49-F238E27FC236}">
                <a16:creationId xmlns:a16="http://schemas.microsoft.com/office/drawing/2014/main" id="{8E4DCB1C-4924-4249-B408-0B2CC56D8C8E}"/>
              </a:ext>
            </a:extLst>
          </p:cNvPr>
          <p:cNvSpPr txBox="1">
            <a:spLocks/>
          </p:cNvSpPr>
          <p:nvPr/>
        </p:nvSpPr>
        <p:spPr>
          <a:xfrm>
            <a:off x="466164" y="704973"/>
            <a:ext cx="11528611" cy="117091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l-GR" sz="2800" dirty="0">
                <a:cs typeface="Calibri" panose="020F0502020204030204" pitchFamily="34" charset="0"/>
              </a:rPr>
              <a:t>4. Τροποποίηση Συμβάσεων της επιχείρησης με πελάτες/προμηθευτές/ εργαζόμενους. Τι πρέπει να περιλαμβάνει;</a:t>
            </a:r>
          </a:p>
        </p:txBody>
      </p:sp>
      <p:sp>
        <p:nvSpPr>
          <p:cNvPr id="6" name="Θέση περιεχομένου 2">
            <a:extLst>
              <a:ext uri="{FF2B5EF4-FFF2-40B4-BE49-F238E27FC236}">
                <a16:creationId xmlns:a16="http://schemas.microsoft.com/office/drawing/2014/main" id="{EE1AA4D2-4B15-4EDF-A9CF-D0FA18F8FC4A}"/>
              </a:ext>
            </a:extLst>
          </p:cNvPr>
          <p:cNvSpPr txBox="1">
            <a:spLocks/>
          </p:cNvSpPr>
          <p:nvPr/>
        </p:nvSpPr>
        <p:spPr>
          <a:xfrm>
            <a:off x="973276" y="2635668"/>
            <a:ext cx="10292129" cy="18260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r>
              <a:rPr lang="el-GR" sz="1900" dirty="0">
                <a:latin typeface="Calibri" panose="020F0502020204030204" pitchFamily="34" charset="0"/>
                <a:cs typeface="Calibri" panose="020F0502020204030204" pitchFamily="34" charset="0"/>
              </a:rPr>
              <a:t>Νέες απαιτήσεις Κανονισμού </a:t>
            </a:r>
            <a:r>
              <a:rPr lang="el-GR" sz="1900" dirty="0">
                <a:latin typeface="Calibri" panose="020F0502020204030204" pitchFamily="34" charset="0"/>
                <a:cs typeface="Calibri" panose="020F0502020204030204" pitchFamily="34" charset="0"/>
                <a:sym typeface="Wingdings" panose="05000000000000000000" pitchFamily="2" charset="2"/>
              </a:rPr>
              <a:t> Ανάγκη τροποποίησης συμβάσεων.</a:t>
            </a:r>
            <a:endParaRPr lang="el-GR" sz="1900" dirty="0">
              <a:latin typeface="Calibri" panose="020F0502020204030204" pitchFamily="34" charset="0"/>
              <a:cs typeface="Calibri" panose="020F0502020204030204" pitchFamily="34" charset="0"/>
            </a:endParaRPr>
          </a:p>
          <a:p>
            <a:r>
              <a:rPr lang="el-GR" sz="1900" dirty="0">
                <a:latin typeface="Calibri" panose="020F0502020204030204" pitchFamily="34" charset="0"/>
                <a:cs typeface="Calibri" panose="020F0502020204030204" pitchFamily="34" charset="0"/>
              </a:rPr>
              <a:t>Συμβάσεις με εργαζόμενους/ πελάτες/ προμηθευτές.</a:t>
            </a:r>
          </a:p>
          <a:p>
            <a:r>
              <a:rPr lang="el-GR" sz="1900" dirty="0">
                <a:latin typeface="Calibri" panose="020F0502020204030204" pitchFamily="34" charset="0"/>
                <a:cs typeface="Calibri" panose="020F0502020204030204" pitchFamily="34" charset="0"/>
              </a:rPr>
              <a:t>Τροποποίηση των σχετικών με τα προσωπικά δεδομένα άρθρων των συμβάσεων.</a:t>
            </a:r>
            <a:endParaRPr lang="en-US" sz="1900" dirty="0">
              <a:latin typeface="Calibri" panose="020F0502020204030204" pitchFamily="34" charset="0"/>
              <a:cs typeface="Calibri" panose="020F0502020204030204" pitchFamily="34" charset="0"/>
            </a:endParaRPr>
          </a:p>
          <a:p>
            <a:r>
              <a:rPr lang="el-GR" sz="1900" dirty="0">
                <a:latin typeface="Calibri" panose="020F0502020204030204" pitchFamily="34" charset="0"/>
                <a:cs typeface="Calibri" panose="020F0502020204030204" pitchFamily="34" charset="0"/>
              </a:rPr>
              <a:t>Συνήθως υπό μορφή παραρτήματος.</a:t>
            </a:r>
          </a:p>
        </p:txBody>
      </p:sp>
      <p:pic>
        <p:nvPicPr>
          <p:cNvPr id="9" name="Εικόνα 8">
            <a:extLst>
              <a:ext uri="{FF2B5EF4-FFF2-40B4-BE49-F238E27FC236}">
                <a16:creationId xmlns:a16="http://schemas.microsoft.com/office/drawing/2014/main" id="{99DE0640-572A-4A36-B279-0BCEA0C8EF80}"/>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32688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EB3F4B0-9A70-4CBC-8E24-6476A23638F4}"/>
              </a:ext>
            </a:extLst>
          </p:cNvPr>
          <p:cNvSpPr>
            <a:spLocks noGrp="1"/>
          </p:cNvSpPr>
          <p:nvPr>
            <p:ph type="title"/>
          </p:nvPr>
        </p:nvSpPr>
        <p:spPr>
          <a:xfrm>
            <a:off x="1049634" y="900004"/>
            <a:ext cx="10092731" cy="462703"/>
          </a:xfrm>
        </p:spPr>
        <p:txBody>
          <a:bodyPr>
            <a:noAutofit/>
          </a:bodyPr>
          <a:lstStyle/>
          <a:p>
            <a:r>
              <a:rPr lang="en-GB" sz="2800" dirty="0">
                <a:cs typeface="Calibri" panose="020F0502020204030204" pitchFamily="34" charset="0"/>
              </a:rPr>
              <a:t>5</a:t>
            </a:r>
            <a:r>
              <a:rPr lang="el-GR" sz="2800" dirty="0">
                <a:cs typeface="Calibri" panose="020F0502020204030204" pitchFamily="34" charset="0"/>
              </a:rPr>
              <a:t>.</a:t>
            </a:r>
            <a:r>
              <a:rPr lang="en-GB" sz="2800" dirty="0">
                <a:cs typeface="Calibri" panose="020F0502020204030204" pitchFamily="34" charset="0"/>
              </a:rPr>
              <a:t> </a:t>
            </a:r>
            <a:r>
              <a:rPr lang="el-GR" sz="2800" dirty="0">
                <a:cs typeface="Calibri" panose="020F0502020204030204" pitchFamily="34" charset="0"/>
              </a:rPr>
              <a:t>Σύνταξη Πολιτικών και Διαδικασιών</a:t>
            </a:r>
          </a:p>
        </p:txBody>
      </p:sp>
      <p:sp>
        <p:nvSpPr>
          <p:cNvPr id="3" name="Θέση περιεχομένου 2">
            <a:extLst>
              <a:ext uri="{FF2B5EF4-FFF2-40B4-BE49-F238E27FC236}">
                <a16:creationId xmlns:a16="http://schemas.microsoft.com/office/drawing/2014/main" id="{5A0B405A-4129-4731-BE6A-D8923CED5676}"/>
              </a:ext>
            </a:extLst>
          </p:cNvPr>
          <p:cNvSpPr>
            <a:spLocks noGrp="1"/>
          </p:cNvSpPr>
          <p:nvPr>
            <p:ph idx="1"/>
          </p:nvPr>
        </p:nvSpPr>
        <p:spPr>
          <a:xfrm>
            <a:off x="803870" y="1872080"/>
            <a:ext cx="10733706" cy="2855765"/>
          </a:xfrm>
        </p:spPr>
        <p:txBody>
          <a:bodyPr>
            <a:noAutofit/>
          </a:bodyPr>
          <a:lstStyle/>
          <a:p>
            <a:r>
              <a:rPr lang="el-GR" sz="1900" dirty="0">
                <a:latin typeface="Calibri" panose="020F0502020204030204" pitchFamily="34" charset="0"/>
                <a:cs typeface="Calibri" panose="020F0502020204030204" pitchFamily="34" charset="0"/>
              </a:rPr>
              <a:t>Πολιτική Προστασίας Προσωπικών Δεδομένων </a:t>
            </a:r>
            <a:r>
              <a:rPr lang="el-GR" sz="1900" dirty="0">
                <a:latin typeface="Calibri" panose="020F0502020204030204" pitchFamily="34" charset="0"/>
                <a:cs typeface="Calibri" panose="020F0502020204030204" pitchFamily="34" charset="0"/>
                <a:sym typeface="Wingdings" panose="05000000000000000000" pitchFamily="2" charset="2"/>
              </a:rPr>
              <a:t> </a:t>
            </a:r>
            <a:r>
              <a:rPr lang="el-GR" sz="1900" dirty="0">
                <a:latin typeface="Calibri" panose="020F0502020204030204" pitchFamily="34" charset="0"/>
                <a:cs typeface="Calibri" panose="020F0502020204030204" pitchFamily="34" charset="0"/>
              </a:rPr>
              <a:t>«νόμος» για την επιχείρηση </a:t>
            </a:r>
          </a:p>
          <a:p>
            <a:pPr marL="0" indent="0">
              <a:buNone/>
            </a:pPr>
            <a:r>
              <a:rPr lang="el-GR" sz="1900" dirty="0">
                <a:latin typeface="Calibri" panose="020F0502020204030204" pitchFamily="34" charset="0"/>
                <a:cs typeface="Calibri" panose="020F0502020204030204" pitchFamily="34" charset="0"/>
              </a:rPr>
              <a:t>   Παρέχει πληροφορίες σχετικά με:</a:t>
            </a:r>
          </a:p>
          <a:p>
            <a:pPr marL="742950" lvl="1" indent="-514350">
              <a:buFont typeface="+mj-lt"/>
              <a:buAutoNum type="romanUcPeriod"/>
            </a:pPr>
            <a:r>
              <a:rPr lang="el-GR" sz="1900" dirty="0">
                <a:latin typeface="Calibri" panose="020F0502020204030204" pitchFamily="34" charset="0"/>
                <a:cs typeface="Calibri" panose="020F0502020204030204" pitchFamily="34" charset="0"/>
              </a:rPr>
              <a:t>τη συλλογή, αποθήκευση, επεξεργασία και χρήση των προσωπικών δεδομένων των πελατών μιας επιχείρησης</a:t>
            </a:r>
          </a:p>
          <a:p>
            <a:pPr marL="742950" lvl="1" indent="-514350">
              <a:buFont typeface="+mj-lt"/>
              <a:buAutoNum type="romanUcPeriod"/>
            </a:pPr>
            <a:r>
              <a:rPr lang="el-GR" sz="1900" dirty="0">
                <a:latin typeface="Calibri" panose="020F0502020204030204" pitchFamily="34" charset="0"/>
                <a:cs typeface="Calibri" panose="020F0502020204030204" pitchFamily="34" charset="0"/>
              </a:rPr>
              <a:t>τη νομιμοποιητική βάση επεξεργασίας για κάθε σκοπό επεξεργασίας</a:t>
            </a:r>
          </a:p>
          <a:p>
            <a:pPr marL="742950" lvl="1" indent="-514350">
              <a:buFont typeface="+mj-lt"/>
              <a:buAutoNum type="romanUcPeriod"/>
            </a:pPr>
            <a:r>
              <a:rPr lang="el-GR" sz="1900" dirty="0">
                <a:latin typeface="Calibri" panose="020F0502020204030204" pitchFamily="34" charset="0"/>
                <a:cs typeface="Calibri" panose="020F0502020204030204" pitchFamily="34" charset="0"/>
              </a:rPr>
              <a:t>τα δικαιώματα των υποκειμένων </a:t>
            </a:r>
          </a:p>
          <a:p>
            <a:pPr marL="742950" lvl="1" indent="-514350">
              <a:buFont typeface="+mj-lt"/>
              <a:buAutoNum type="romanUcPeriod"/>
            </a:pPr>
            <a:r>
              <a:rPr lang="el-GR" sz="1900" dirty="0">
                <a:latin typeface="Calibri" panose="020F0502020204030204" pitchFamily="34" charset="0"/>
                <a:cs typeface="Calibri" panose="020F0502020204030204" pitchFamily="34" charset="0"/>
              </a:rPr>
              <a:t>τον τρόπο που μπορούν να ασκήσουν τα δικαιώματά τους τα υποκείμενα</a:t>
            </a:r>
            <a:endParaRPr lang="en-US" sz="1900" dirty="0">
              <a:latin typeface="Calibri" panose="020F0502020204030204" pitchFamily="34" charset="0"/>
              <a:cs typeface="Calibri" panose="020F0502020204030204" pitchFamily="34" charset="0"/>
            </a:endParaRPr>
          </a:p>
          <a:p>
            <a:pPr marL="0" indent="0">
              <a:buNone/>
            </a:pPr>
            <a:endParaRPr lang="en-US" sz="2200" dirty="0">
              <a:latin typeface="Calibri" panose="020F0502020204030204" pitchFamily="34" charset="0"/>
              <a:cs typeface="Calibri" panose="020F0502020204030204" pitchFamily="34" charset="0"/>
            </a:endParaRPr>
          </a:p>
        </p:txBody>
      </p:sp>
      <p:sp>
        <p:nvSpPr>
          <p:cNvPr id="7" name="Θέση περιεχομένου 2">
            <a:extLst>
              <a:ext uri="{FF2B5EF4-FFF2-40B4-BE49-F238E27FC236}">
                <a16:creationId xmlns:a16="http://schemas.microsoft.com/office/drawing/2014/main" id="{53AD37A9-8AC5-421D-9AB2-2D259F31AC08}"/>
              </a:ext>
            </a:extLst>
          </p:cNvPr>
          <p:cNvSpPr txBox="1">
            <a:spLocks/>
          </p:cNvSpPr>
          <p:nvPr/>
        </p:nvSpPr>
        <p:spPr>
          <a:xfrm>
            <a:off x="1295400" y="4711337"/>
            <a:ext cx="9601200" cy="29823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pPr marL="0" indent="0">
              <a:buFont typeface="Arial" pitchFamily="34" charset="0"/>
              <a:buNone/>
            </a:pPr>
            <a:endParaRPr lang="en-US" sz="2200" dirty="0">
              <a:latin typeface="Calibri" panose="020F0502020204030204" pitchFamily="34" charset="0"/>
              <a:cs typeface="Calibri" panose="020F0502020204030204" pitchFamily="34" charset="0"/>
            </a:endParaRPr>
          </a:p>
        </p:txBody>
      </p:sp>
      <p:sp>
        <p:nvSpPr>
          <p:cNvPr id="6" name="Ορθογώνιο 5">
            <a:extLst>
              <a:ext uri="{FF2B5EF4-FFF2-40B4-BE49-F238E27FC236}">
                <a16:creationId xmlns:a16="http://schemas.microsoft.com/office/drawing/2014/main" id="{3E27156C-C848-458A-B86B-513801BDBEF6}"/>
              </a:ext>
            </a:extLst>
          </p:cNvPr>
          <p:cNvSpPr/>
          <p:nvPr/>
        </p:nvSpPr>
        <p:spPr>
          <a:xfrm>
            <a:off x="700383" y="1728939"/>
            <a:ext cx="10791231" cy="2982398"/>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8" name="Εικόνα 7">
            <a:extLst>
              <a:ext uri="{FF2B5EF4-FFF2-40B4-BE49-F238E27FC236}">
                <a16:creationId xmlns:a16="http://schemas.microsoft.com/office/drawing/2014/main" id="{A65E5B70-525E-4149-AFB2-2068EAFE3415}"/>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967664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6" name="Τίτλος 1">
            <a:extLst>
              <a:ext uri="{FF2B5EF4-FFF2-40B4-BE49-F238E27FC236}">
                <a16:creationId xmlns:a16="http://schemas.microsoft.com/office/drawing/2014/main" id="{7E6B37EA-60FA-4DA8-A0BE-F0F78EAF62D8}"/>
              </a:ext>
            </a:extLst>
          </p:cNvPr>
          <p:cNvSpPr txBox="1">
            <a:spLocks/>
          </p:cNvSpPr>
          <p:nvPr/>
        </p:nvSpPr>
        <p:spPr>
          <a:xfrm>
            <a:off x="729147" y="500770"/>
            <a:ext cx="10962752" cy="63941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n-GB" sz="2800" dirty="0">
                <a:cs typeface="Calibri" panose="020F0502020204030204" pitchFamily="34" charset="0"/>
              </a:rPr>
              <a:t>6</a:t>
            </a:r>
            <a:r>
              <a:rPr lang="el-GR" sz="2800" dirty="0">
                <a:cs typeface="Calibri" panose="020F0502020204030204" pitchFamily="34" charset="0"/>
              </a:rPr>
              <a:t>.</a:t>
            </a:r>
            <a:r>
              <a:rPr lang="en-GB" sz="2800" dirty="0">
                <a:cs typeface="Calibri" panose="020F0502020204030204" pitchFamily="34" charset="0"/>
              </a:rPr>
              <a:t> </a:t>
            </a:r>
            <a:r>
              <a:rPr lang="el-GR" sz="2800" dirty="0">
                <a:cs typeface="Calibri" panose="020F0502020204030204" pitchFamily="34" charset="0"/>
              </a:rPr>
              <a:t>Ενημέρωση των υποκειμένων των δεδομένων</a:t>
            </a:r>
          </a:p>
        </p:txBody>
      </p:sp>
      <p:sp>
        <p:nvSpPr>
          <p:cNvPr id="7" name="Θέση περιεχομένου 2">
            <a:extLst>
              <a:ext uri="{FF2B5EF4-FFF2-40B4-BE49-F238E27FC236}">
                <a16:creationId xmlns:a16="http://schemas.microsoft.com/office/drawing/2014/main" id="{53AD37A9-8AC5-421D-9AB2-2D259F31AC08}"/>
              </a:ext>
            </a:extLst>
          </p:cNvPr>
          <p:cNvSpPr txBox="1">
            <a:spLocks/>
          </p:cNvSpPr>
          <p:nvPr/>
        </p:nvSpPr>
        <p:spPr>
          <a:xfrm>
            <a:off x="1295400" y="4711337"/>
            <a:ext cx="9601200" cy="298239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pPr marL="0" indent="0">
              <a:buFont typeface="Arial" pitchFamily="34" charset="0"/>
              <a:buNone/>
            </a:pPr>
            <a:endParaRPr lang="en-US" sz="2200" dirty="0">
              <a:latin typeface="Calibri" panose="020F0502020204030204" pitchFamily="34" charset="0"/>
              <a:cs typeface="Calibri" panose="020F0502020204030204" pitchFamily="34" charset="0"/>
            </a:endParaRPr>
          </a:p>
        </p:txBody>
      </p:sp>
      <p:sp>
        <p:nvSpPr>
          <p:cNvPr id="8" name="Θέση περιεχομένου 2">
            <a:extLst>
              <a:ext uri="{FF2B5EF4-FFF2-40B4-BE49-F238E27FC236}">
                <a16:creationId xmlns:a16="http://schemas.microsoft.com/office/drawing/2014/main" id="{47B0CB88-E7F8-4743-9AA8-94357EB4CF0D}"/>
              </a:ext>
            </a:extLst>
          </p:cNvPr>
          <p:cNvSpPr txBox="1">
            <a:spLocks/>
          </p:cNvSpPr>
          <p:nvPr/>
        </p:nvSpPr>
        <p:spPr>
          <a:xfrm>
            <a:off x="729147" y="1772642"/>
            <a:ext cx="10733706" cy="98182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pPr marL="571500" lvl="1" indent="-342900"/>
            <a:r>
              <a:rPr lang="el-GR" sz="1900" dirty="0">
                <a:latin typeface="Calibri" panose="020F0502020204030204" pitchFamily="34" charset="0"/>
                <a:cs typeface="Calibri" panose="020F0502020204030204" pitchFamily="34" charset="0"/>
              </a:rPr>
              <a:t>Ενημέρωση Εργαζομένων/ Πελατών/ Συνεργατών κ.λπ. σχετικά με την επεξεργασία των προσωπικών τους δεδομένων.</a:t>
            </a:r>
          </a:p>
        </p:txBody>
      </p:sp>
      <p:sp>
        <p:nvSpPr>
          <p:cNvPr id="9" name="Ορθογώνιο 8">
            <a:extLst>
              <a:ext uri="{FF2B5EF4-FFF2-40B4-BE49-F238E27FC236}">
                <a16:creationId xmlns:a16="http://schemas.microsoft.com/office/drawing/2014/main" id="{CC3C24F2-3B3A-482B-AA76-CAB4C7142EDC}"/>
              </a:ext>
            </a:extLst>
          </p:cNvPr>
          <p:cNvSpPr/>
          <p:nvPr/>
        </p:nvSpPr>
        <p:spPr>
          <a:xfrm>
            <a:off x="729147" y="1168099"/>
            <a:ext cx="10668506" cy="1846822"/>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11" name="Εικόνα 10">
            <a:extLst>
              <a:ext uri="{FF2B5EF4-FFF2-40B4-BE49-F238E27FC236}">
                <a16:creationId xmlns:a16="http://schemas.microsoft.com/office/drawing/2014/main" id="{E8F434A7-E075-4691-8FD7-847F784BB4C2}"/>
              </a:ext>
            </a:extLst>
          </p:cNvPr>
          <p:cNvPicPr>
            <a:picLocks noChangeAspect="1"/>
          </p:cNvPicPr>
          <p:nvPr/>
        </p:nvPicPr>
        <p:blipFill>
          <a:blip r:embed="rId2"/>
          <a:stretch>
            <a:fillRect/>
          </a:stretch>
        </p:blipFill>
        <p:spPr>
          <a:xfrm>
            <a:off x="10128751" y="6222192"/>
            <a:ext cx="1535697" cy="612304"/>
          </a:xfrm>
          <a:prstGeom prst="rect">
            <a:avLst/>
          </a:prstGeom>
        </p:spPr>
      </p:pic>
      <p:sp>
        <p:nvSpPr>
          <p:cNvPr id="10" name="Τίτλος 1">
            <a:extLst>
              <a:ext uri="{FF2B5EF4-FFF2-40B4-BE49-F238E27FC236}">
                <a16:creationId xmlns:a16="http://schemas.microsoft.com/office/drawing/2014/main" id="{7333AB6F-87D3-48DF-9CEC-784DDE7F2592}"/>
              </a:ext>
            </a:extLst>
          </p:cNvPr>
          <p:cNvSpPr txBox="1">
            <a:spLocks/>
          </p:cNvSpPr>
          <p:nvPr/>
        </p:nvSpPr>
        <p:spPr>
          <a:xfrm>
            <a:off x="794347" y="3528542"/>
            <a:ext cx="10962752" cy="63941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l-GR" sz="2800" dirty="0">
                <a:cs typeface="Calibri" panose="020F0502020204030204" pitchFamily="34" charset="0"/>
              </a:rPr>
              <a:t>7.</a:t>
            </a:r>
            <a:r>
              <a:rPr lang="en-GB" sz="2800" dirty="0">
                <a:cs typeface="Calibri" panose="020F0502020204030204" pitchFamily="34" charset="0"/>
              </a:rPr>
              <a:t> </a:t>
            </a:r>
            <a:r>
              <a:rPr lang="el-GR" sz="2800" dirty="0">
                <a:cs typeface="Calibri" panose="020F0502020204030204" pitchFamily="34" charset="0"/>
              </a:rPr>
              <a:t>Λήψη συγκατάθεσης </a:t>
            </a:r>
          </a:p>
        </p:txBody>
      </p:sp>
      <p:sp>
        <p:nvSpPr>
          <p:cNvPr id="12" name="Θέση περιεχομένου 2">
            <a:extLst>
              <a:ext uri="{FF2B5EF4-FFF2-40B4-BE49-F238E27FC236}">
                <a16:creationId xmlns:a16="http://schemas.microsoft.com/office/drawing/2014/main" id="{7D5E2B86-1D49-4E1A-9841-A25D7D8D7BE2}"/>
              </a:ext>
            </a:extLst>
          </p:cNvPr>
          <p:cNvSpPr txBox="1">
            <a:spLocks/>
          </p:cNvSpPr>
          <p:nvPr/>
        </p:nvSpPr>
        <p:spPr>
          <a:xfrm>
            <a:off x="729147" y="4612655"/>
            <a:ext cx="10733706" cy="17082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pPr marL="571500" lvl="1" indent="-342900"/>
            <a:r>
              <a:rPr lang="el-GR" sz="1900" dirty="0">
                <a:latin typeface="Calibri" panose="020F0502020204030204" pitchFamily="34" charset="0"/>
                <a:cs typeface="Calibri" panose="020F0502020204030204" pitchFamily="34" charset="0"/>
              </a:rPr>
              <a:t>Στις περιπτώσεις που απαιτείται συγκατάθεση του υποκειμένου των δεδομένων ο Υπεύθυνος Επεξεργασίας πρέπει να μπορεί να αποδείξει ότι το υποκείμενο των δεδομένων συγκατατέθηκε για την επεξεργασία των προσωπικών του δεδομένων. </a:t>
            </a:r>
            <a:endParaRPr lang="en-US" sz="1900" dirty="0">
              <a:latin typeface="Calibri" panose="020F0502020204030204" pitchFamily="34" charset="0"/>
              <a:cs typeface="Calibri" panose="020F0502020204030204" pitchFamily="34" charset="0"/>
            </a:endParaRPr>
          </a:p>
        </p:txBody>
      </p:sp>
      <p:sp>
        <p:nvSpPr>
          <p:cNvPr id="13" name="Ορθογώνιο 12">
            <a:extLst>
              <a:ext uri="{FF2B5EF4-FFF2-40B4-BE49-F238E27FC236}">
                <a16:creationId xmlns:a16="http://schemas.microsoft.com/office/drawing/2014/main" id="{ED18FA61-56DC-457A-91FA-1AACA89D5921}"/>
              </a:ext>
            </a:extLst>
          </p:cNvPr>
          <p:cNvSpPr/>
          <p:nvPr/>
        </p:nvSpPr>
        <p:spPr>
          <a:xfrm>
            <a:off x="794347" y="4223783"/>
            <a:ext cx="10668506" cy="1846822"/>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658320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Ορθογώνιο 4">
            <a:extLst>
              <a:ext uri="{FF2B5EF4-FFF2-40B4-BE49-F238E27FC236}">
                <a16:creationId xmlns:a16="http://schemas.microsoft.com/office/drawing/2014/main" id="{45B0F8B7-32BB-4DA4-85F3-644B0C10E919}"/>
              </a:ext>
            </a:extLst>
          </p:cNvPr>
          <p:cNvSpPr/>
          <p:nvPr/>
        </p:nvSpPr>
        <p:spPr>
          <a:xfrm>
            <a:off x="641840" y="4106970"/>
            <a:ext cx="10668506" cy="2036037"/>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Τίτλος 1">
            <a:extLst>
              <a:ext uri="{FF2B5EF4-FFF2-40B4-BE49-F238E27FC236}">
                <a16:creationId xmlns:a16="http://schemas.microsoft.com/office/drawing/2014/main" id="{D0AEB876-2BAE-46CF-8D23-4D45A27BE3CE}"/>
              </a:ext>
            </a:extLst>
          </p:cNvPr>
          <p:cNvSpPr>
            <a:spLocks noGrp="1"/>
          </p:cNvSpPr>
          <p:nvPr>
            <p:ph type="title"/>
          </p:nvPr>
        </p:nvSpPr>
        <p:spPr>
          <a:xfrm>
            <a:off x="587995" y="3309048"/>
            <a:ext cx="10213312" cy="679471"/>
          </a:xfrm>
        </p:spPr>
        <p:txBody>
          <a:bodyPr>
            <a:normAutofit/>
          </a:bodyPr>
          <a:lstStyle/>
          <a:p>
            <a:r>
              <a:rPr lang="el-GR" sz="2800" dirty="0">
                <a:cs typeface="Calibri" panose="020F0502020204030204" pitchFamily="34" charset="0"/>
              </a:rPr>
              <a:t>9.</a:t>
            </a:r>
            <a:r>
              <a:rPr lang="en-GB" sz="2800" dirty="0">
                <a:cs typeface="Calibri" panose="020F0502020204030204" pitchFamily="34" charset="0"/>
              </a:rPr>
              <a:t> </a:t>
            </a:r>
            <a:r>
              <a:rPr lang="el-GR" sz="2800" dirty="0">
                <a:cs typeface="Calibri" panose="020F0502020204030204" pitchFamily="34" charset="0"/>
              </a:rPr>
              <a:t>Εκπαίδευση προσωπικού</a:t>
            </a:r>
          </a:p>
        </p:txBody>
      </p:sp>
      <p:sp>
        <p:nvSpPr>
          <p:cNvPr id="3" name="Θέση περιεχομένου 2">
            <a:extLst>
              <a:ext uri="{FF2B5EF4-FFF2-40B4-BE49-F238E27FC236}">
                <a16:creationId xmlns:a16="http://schemas.microsoft.com/office/drawing/2014/main" id="{DDD957A9-7C4F-41EF-923C-FF5ACFA83A08}"/>
              </a:ext>
            </a:extLst>
          </p:cNvPr>
          <p:cNvSpPr>
            <a:spLocks noGrp="1"/>
          </p:cNvSpPr>
          <p:nvPr>
            <p:ph idx="1"/>
          </p:nvPr>
        </p:nvSpPr>
        <p:spPr>
          <a:xfrm>
            <a:off x="641840" y="4343871"/>
            <a:ext cx="10560816" cy="1799136"/>
          </a:xfrm>
        </p:spPr>
        <p:txBody>
          <a:bodyPr>
            <a:normAutofit/>
          </a:bodyPr>
          <a:lstStyle/>
          <a:p>
            <a:r>
              <a:rPr lang="el-GR" sz="1900" dirty="0">
                <a:latin typeface="Calibri" panose="020F0502020204030204" pitchFamily="34" charset="0"/>
                <a:cs typeface="Calibri" panose="020F0502020204030204" pitchFamily="34" charset="0"/>
              </a:rPr>
              <a:t>Απλός και κατανοητός τρόπος παρουσίασης των θεμάτων.</a:t>
            </a:r>
          </a:p>
          <a:p>
            <a:r>
              <a:rPr lang="el-GR" sz="1900" dirty="0">
                <a:latin typeface="Calibri" panose="020F0502020204030204" pitchFamily="34" charset="0"/>
                <a:cs typeface="Calibri" panose="020F0502020204030204" pitchFamily="34" charset="0"/>
              </a:rPr>
              <a:t>Παραδείγματα από τον συνήθη κύκλο εργασιών της επιχείρησης.</a:t>
            </a:r>
          </a:p>
          <a:p>
            <a:r>
              <a:rPr lang="el-GR" sz="1900" dirty="0">
                <a:latin typeface="Calibri" panose="020F0502020204030204" pitchFamily="34" charset="0"/>
                <a:cs typeface="Calibri" panose="020F0502020204030204" pitchFamily="34" charset="0"/>
              </a:rPr>
              <a:t>Επίλυση όλων των βασικών αποριών των συμμετεχόντων που σχετίζονται, βεβαίως, με το αντικείμενο της επιχείρησης.</a:t>
            </a:r>
          </a:p>
        </p:txBody>
      </p:sp>
      <p:pic>
        <p:nvPicPr>
          <p:cNvPr id="6" name="Εικόνα 5">
            <a:extLst>
              <a:ext uri="{FF2B5EF4-FFF2-40B4-BE49-F238E27FC236}">
                <a16:creationId xmlns:a16="http://schemas.microsoft.com/office/drawing/2014/main" id="{64C6CCBD-086F-40D6-9D99-8322F6893128}"/>
              </a:ext>
            </a:extLst>
          </p:cNvPr>
          <p:cNvPicPr>
            <a:picLocks noChangeAspect="1"/>
          </p:cNvPicPr>
          <p:nvPr/>
        </p:nvPicPr>
        <p:blipFill>
          <a:blip r:embed="rId2"/>
          <a:stretch>
            <a:fillRect/>
          </a:stretch>
        </p:blipFill>
        <p:spPr>
          <a:xfrm>
            <a:off x="10128751" y="6222192"/>
            <a:ext cx="1535697" cy="612304"/>
          </a:xfrm>
          <a:prstGeom prst="rect">
            <a:avLst/>
          </a:prstGeom>
        </p:spPr>
      </p:pic>
      <p:sp>
        <p:nvSpPr>
          <p:cNvPr id="7" name="Τίτλος 1">
            <a:extLst>
              <a:ext uri="{FF2B5EF4-FFF2-40B4-BE49-F238E27FC236}">
                <a16:creationId xmlns:a16="http://schemas.microsoft.com/office/drawing/2014/main" id="{65D69A86-264E-4B5A-A453-02E4113C9F7F}"/>
              </a:ext>
            </a:extLst>
          </p:cNvPr>
          <p:cNvSpPr txBox="1">
            <a:spLocks/>
          </p:cNvSpPr>
          <p:nvPr/>
        </p:nvSpPr>
        <p:spPr>
          <a:xfrm>
            <a:off x="587995" y="375257"/>
            <a:ext cx="10213312" cy="67947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l-GR" sz="2800" dirty="0">
                <a:cs typeface="Calibri" panose="020F0502020204030204" pitchFamily="34" charset="0"/>
              </a:rPr>
              <a:t>8.</a:t>
            </a:r>
            <a:r>
              <a:rPr lang="en-GB" sz="2800" dirty="0">
                <a:cs typeface="Calibri" panose="020F0502020204030204" pitchFamily="34" charset="0"/>
              </a:rPr>
              <a:t> </a:t>
            </a:r>
            <a:r>
              <a:rPr lang="el-GR" sz="2800" dirty="0">
                <a:cs typeface="Calibri" panose="020F0502020204030204" pitchFamily="34" charset="0"/>
              </a:rPr>
              <a:t>Παραβιάσεις Προσωπικών Δεδομένων</a:t>
            </a:r>
          </a:p>
        </p:txBody>
      </p:sp>
      <p:sp>
        <p:nvSpPr>
          <p:cNvPr id="8" name="Ορθογώνιο 7">
            <a:extLst>
              <a:ext uri="{FF2B5EF4-FFF2-40B4-BE49-F238E27FC236}">
                <a16:creationId xmlns:a16="http://schemas.microsoft.com/office/drawing/2014/main" id="{3F0F1F5A-865C-4131-AF9D-23B3DF2704EE}"/>
              </a:ext>
            </a:extLst>
          </p:cNvPr>
          <p:cNvSpPr/>
          <p:nvPr/>
        </p:nvSpPr>
        <p:spPr>
          <a:xfrm>
            <a:off x="641840" y="1233418"/>
            <a:ext cx="10668506" cy="2036037"/>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Θέση περιεχομένου 2">
            <a:extLst>
              <a:ext uri="{FF2B5EF4-FFF2-40B4-BE49-F238E27FC236}">
                <a16:creationId xmlns:a16="http://schemas.microsoft.com/office/drawing/2014/main" id="{D42D5F21-37DB-4D51-89A6-DFECE3A2B6A2}"/>
              </a:ext>
            </a:extLst>
          </p:cNvPr>
          <p:cNvSpPr txBox="1">
            <a:spLocks/>
          </p:cNvSpPr>
          <p:nvPr/>
        </p:nvSpPr>
        <p:spPr>
          <a:xfrm>
            <a:off x="695685" y="1450687"/>
            <a:ext cx="10560816" cy="179913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pPr algn="just"/>
            <a:r>
              <a:rPr lang="el-GR" b="1" dirty="0">
                <a:latin typeface="Calibri" panose="020F0502020204030204" pitchFamily="34" charset="0"/>
                <a:cs typeface="Calibri" panose="020F0502020204030204" pitchFamily="34" charset="0"/>
              </a:rPr>
              <a:t>Παραβίαση προσωπικών δεδομένων </a:t>
            </a:r>
            <a:r>
              <a:rPr lang="el-GR" dirty="0">
                <a:latin typeface="Calibri" panose="020F0502020204030204" pitchFamily="34" charset="0"/>
                <a:cs typeface="Calibri" panose="020F0502020204030204" pitchFamily="34" charset="0"/>
              </a:rPr>
              <a:t>είναι η παραβίαση της ασφάλειας που οδηγεί σε τυχαία και παράνομη καταστροφή, απώλεια, μεταβολή, άνευ άδειας κοινολόγηση ή πρόσβαση δεδομένων προσωπικού χαρακτήρα που διαβιβάστηκαν, αποθηκεύτηκαν ή υποβλήθηκαν κατ’ άλλο τρόπο σε επεξεργασία.</a:t>
            </a:r>
            <a:endParaRPr lang="en-US" dirty="0">
              <a:latin typeface="Calibri" panose="020F0502020204030204" pitchFamily="34" charset="0"/>
              <a:cs typeface="Calibri" panose="020F0502020204030204" pitchFamily="34" charset="0"/>
            </a:endParaRPr>
          </a:p>
          <a:p>
            <a:r>
              <a:rPr lang="el-GR" sz="1900" dirty="0">
                <a:latin typeface="Calibri" panose="020F0502020204030204" pitchFamily="34" charset="0"/>
                <a:cs typeface="Calibri" panose="020F0502020204030204" pitchFamily="34" charset="0"/>
              </a:rPr>
              <a:t>α) </a:t>
            </a:r>
            <a:r>
              <a:rPr lang="el-GR" sz="1900" b="1" dirty="0">
                <a:latin typeface="Calibri" panose="020F0502020204030204" pitchFamily="34" charset="0"/>
                <a:cs typeface="Calibri" panose="020F0502020204030204" pitchFamily="34" charset="0"/>
              </a:rPr>
              <a:t>Γνωστοποίηση στην ΑΠΔΠΧ</a:t>
            </a:r>
            <a:r>
              <a:rPr lang="el-GR" sz="1900" dirty="0">
                <a:latin typeface="Calibri" panose="020F0502020204030204" pitchFamily="34" charset="0"/>
                <a:cs typeface="Calibri" panose="020F0502020204030204" pitchFamily="34" charset="0"/>
              </a:rPr>
              <a:t>, β) </a:t>
            </a:r>
            <a:r>
              <a:rPr lang="el-GR" sz="1900" b="1" dirty="0">
                <a:latin typeface="Calibri" panose="020F0502020204030204" pitchFamily="34" charset="0"/>
                <a:cs typeface="Calibri" panose="020F0502020204030204" pitchFamily="34" charset="0"/>
              </a:rPr>
              <a:t>Ανακοίνωση στα υποκείμενα των δεδομένων</a:t>
            </a:r>
            <a:r>
              <a:rPr lang="el-GR" sz="1900" dirty="0">
                <a:latin typeface="Calibri" panose="020F0502020204030204" pitchFamily="34" charset="0"/>
                <a:cs typeface="Calibri" panose="020F0502020204030204" pitchFamily="34" charset="0"/>
              </a:rPr>
              <a:t>, γ) </a:t>
            </a:r>
            <a:r>
              <a:rPr lang="el-GR" sz="1900" b="1" dirty="0">
                <a:latin typeface="Calibri" panose="020F0502020204030204" pitchFamily="34" charset="0"/>
                <a:cs typeface="Calibri" panose="020F0502020204030204" pitchFamily="34" charset="0"/>
              </a:rPr>
              <a:t>Αρχείο Καταγραφής Παραβιάσεων</a:t>
            </a:r>
          </a:p>
        </p:txBody>
      </p:sp>
    </p:spTree>
    <p:extLst>
      <p:ext uri="{BB962C8B-B14F-4D97-AF65-F5344CB8AC3E}">
        <p14:creationId xmlns:p14="http://schemas.microsoft.com/office/powerpoint/2010/main" val="246111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8" name="Ορθογώνιο 7">
            <a:extLst>
              <a:ext uri="{FF2B5EF4-FFF2-40B4-BE49-F238E27FC236}">
                <a16:creationId xmlns:a16="http://schemas.microsoft.com/office/drawing/2014/main" id="{4FD11965-FE69-48A2-920A-90ECD8519F7B}"/>
              </a:ext>
            </a:extLst>
          </p:cNvPr>
          <p:cNvSpPr/>
          <p:nvPr/>
        </p:nvSpPr>
        <p:spPr>
          <a:xfrm>
            <a:off x="6307184" y="1976846"/>
            <a:ext cx="4902926" cy="3910148"/>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2" name="Ορθογώνιο 1">
            <a:extLst>
              <a:ext uri="{FF2B5EF4-FFF2-40B4-BE49-F238E27FC236}">
                <a16:creationId xmlns:a16="http://schemas.microsoft.com/office/drawing/2014/main" id="{166D60D5-FBD4-45E6-8E21-DD26E181AA06}"/>
              </a:ext>
            </a:extLst>
          </p:cNvPr>
          <p:cNvSpPr/>
          <p:nvPr/>
        </p:nvSpPr>
        <p:spPr>
          <a:xfrm>
            <a:off x="981892" y="1976846"/>
            <a:ext cx="4902926" cy="3910148"/>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5" name="Εικόνα 4">
            <a:extLst>
              <a:ext uri="{FF2B5EF4-FFF2-40B4-BE49-F238E27FC236}">
                <a16:creationId xmlns:a16="http://schemas.microsoft.com/office/drawing/2014/main" id="{2104A078-F922-41CE-8D79-C76962513F24}"/>
              </a:ext>
            </a:extLst>
          </p:cNvPr>
          <p:cNvPicPr>
            <a:picLocks noChangeAspect="1"/>
          </p:cNvPicPr>
          <p:nvPr/>
        </p:nvPicPr>
        <p:blipFill>
          <a:blip r:embed="rId3"/>
          <a:stretch>
            <a:fillRect/>
          </a:stretch>
        </p:blipFill>
        <p:spPr>
          <a:xfrm>
            <a:off x="10128751" y="6222192"/>
            <a:ext cx="1535697" cy="612304"/>
          </a:xfrm>
          <a:prstGeom prst="rect">
            <a:avLst/>
          </a:prstGeom>
        </p:spPr>
      </p:pic>
      <p:sp>
        <p:nvSpPr>
          <p:cNvPr id="6" name="Τίτλος 1">
            <a:extLst>
              <a:ext uri="{FF2B5EF4-FFF2-40B4-BE49-F238E27FC236}">
                <a16:creationId xmlns:a16="http://schemas.microsoft.com/office/drawing/2014/main" id="{158D640B-4ADA-4350-9E18-9BD2A479B5B8}"/>
              </a:ext>
            </a:extLst>
          </p:cNvPr>
          <p:cNvSpPr txBox="1">
            <a:spLocks/>
          </p:cNvSpPr>
          <p:nvPr/>
        </p:nvSpPr>
        <p:spPr>
          <a:xfrm>
            <a:off x="1295400" y="347938"/>
            <a:ext cx="9601200" cy="1142385"/>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el-GR" sz="3000" dirty="0">
                <a:cs typeface="Calibri" panose="020F0502020204030204" pitchFamily="34" charset="0"/>
              </a:rPr>
              <a:t>Τα προσόντα που θα πρέπει να διαθέτει ο νομικός σύμβουλος που θα συμμορφώσει μια επιχείρηση.</a:t>
            </a:r>
          </a:p>
        </p:txBody>
      </p:sp>
      <p:sp>
        <p:nvSpPr>
          <p:cNvPr id="11" name="Θέση περιεχομένου 3">
            <a:extLst>
              <a:ext uri="{FF2B5EF4-FFF2-40B4-BE49-F238E27FC236}">
                <a16:creationId xmlns:a16="http://schemas.microsoft.com/office/drawing/2014/main" id="{9688F4BB-CE31-4241-BB69-D3363354152B}"/>
              </a:ext>
            </a:extLst>
          </p:cNvPr>
          <p:cNvSpPr txBox="1">
            <a:spLocks/>
          </p:cNvSpPr>
          <p:nvPr/>
        </p:nvSpPr>
        <p:spPr>
          <a:xfrm>
            <a:off x="1060010" y="2323466"/>
            <a:ext cx="4572000" cy="32169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kern="1200">
                <a:solidFill>
                  <a:schemeClr val="tx1"/>
                </a:solidFill>
                <a:latin typeface="+mn-lt"/>
                <a:ea typeface="+mn-ea"/>
                <a:cs typeface="+mn-cs"/>
              </a:defRPr>
            </a:lvl9pPr>
          </a:lstStyle>
          <a:p>
            <a:pPr marL="457200" indent="-457200">
              <a:buFont typeface="+mj-lt"/>
              <a:buAutoNum type="arabicPeriod"/>
            </a:pPr>
            <a:r>
              <a:rPr lang="el-GR" dirty="0">
                <a:latin typeface="Calibri" panose="020F0502020204030204" pitchFamily="34" charset="0"/>
                <a:cs typeface="Calibri" panose="020F0502020204030204" pitchFamily="34" charset="0"/>
              </a:rPr>
              <a:t>Γνώση και εμπειρία ζητημάτων που άπτονται της προστασίας των προσωπικών δεδομένων.</a:t>
            </a:r>
          </a:p>
          <a:p>
            <a:pPr marL="457200" indent="-457200">
              <a:buFont typeface="+mj-lt"/>
              <a:buAutoNum type="arabicPeriod"/>
            </a:pPr>
            <a:r>
              <a:rPr lang="el-GR" dirty="0">
                <a:latin typeface="Calibri" panose="020F0502020204030204" pitchFamily="34" charset="0"/>
                <a:cs typeface="Calibri" panose="020F0502020204030204" pitchFamily="34" charset="0"/>
              </a:rPr>
              <a:t>Επικοινωνιακές ικανότητες και εξοικείωση με τεχνικούς όρους και όρους μάρκετινγκ που να του επιτρέπουν να επικοινωνεί εύκολα με πρόσωπα που ανήκουν σε άλλους επαγγελματικούς χώρους (</a:t>
            </a:r>
            <a:r>
              <a:rPr lang="el-GR" dirty="0" err="1">
                <a:latin typeface="Calibri" panose="020F0502020204030204" pitchFamily="34" charset="0"/>
                <a:cs typeface="Calibri" panose="020F0502020204030204" pitchFamily="34" charset="0"/>
              </a:rPr>
              <a:t>marketing</a:t>
            </a:r>
            <a:r>
              <a:rPr lang="el-GR" dirty="0">
                <a:latin typeface="Calibri" panose="020F0502020204030204" pitchFamily="34" charset="0"/>
                <a:cs typeface="Calibri" panose="020F0502020204030204" pitchFamily="34" charset="0"/>
              </a:rPr>
              <a:t>, IT, </a:t>
            </a:r>
            <a:r>
              <a:rPr lang="el-GR" dirty="0" err="1">
                <a:latin typeface="Calibri" panose="020F0502020204030204" pitchFamily="34" charset="0"/>
                <a:cs typeface="Calibri" panose="020F0502020204030204" pitchFamily="34" charset="0"/>
              </a:rPr>
              <a:t>management</a:t>
            </a:r>
            <a:r>
              <a:rPr lang="el-GR" dirty="0">
                <a:latin typeface="Calibri" panose="020F0502020204030204" pitchFamily="34" charset="0"/>
                <a:cs typeface="Calibri" panose="020F0502020204030204" pitchFamily="34" charset="0"/>
              </a:rPr>
              <a:t>).</a:t>
            </a:r>
          </a:p>
          <a:p>
            <a:endParaRPr lang="el-GR" dirty="0">
              <a:latin typeface="Calibri" panose="020F0502020204030204" pitchFamily="34" charset="0"/>
              <a:cs typeface="Calibri" panose="020F0502020204030204" pitchFamily="34" charset="0"/>
            </a:endParaRPr>
          </a:p>
          <a:p>
            <a:endParaRPr lang="el-GR" dirty="0"/>
          </a:p>
        </p:txBody>
      </p:sp>
      <p:sp>
        <p:nvSpPr>
          <p:cNvPr id="14" name="Θέση περιεχομένου 6">
            <a:extLst>
              <a:ext uri="{FF2B5EF4-FFF2-40B4-BE49-F238E27FC236}">
                <a16:creationId xmlns:a16="http://schemas.microsoft.com/office/drawing/2014/main" id="{1BEEE903-DC34-4D2D-A5F8-6DF16BDF2FF6}"/>
              </a:ext>
            </a:extLst>
          </p:cNvPr>
          <p:cNvSpPr txBox="1">
            <a:spLocks/>
          </p:cNvSpPr>
          <p:nvPr/>
        </p:nvSpPr>
        <p:spPr>
          <a:xfrm>
            <a:off x="6472647" y="2646102"/>
            <a:ext cx="4572000" cy="32874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kern="1200">
                <a:solidFill>
                  <a:schemeClr val="tx1"/>
                </a:solidFill>
                <a:latin typeface="+mn-lt"/>
                <a:ea typeface="+mn-ea"/>
                <a:cs typeface="+mn-cs"/>
              </a:defRPr>
            </a:lvl9pPr>
          </a:lstStyle>
          <a:p>
            <a:r>
              <a:rPr lang="el-GR" dirty="0">
                <a:latin typeface="Calibri" panose="020F0502020204030204" pitchFamily="34" charset="0"/>
                <a:cs typeface="Calibri" panose="020F0502020204030204" pitchFamily="34" charset="0"/>
              </a:rPr>
              <a:t>να κατανοήσει τον τρόπο λειτουργίας της επιχείρησης.</a:t>
            </a:r>
          </a:p>
          <a:p>
            <a:r>
              <a:rPr lang="el-GR" dirty="0">
                <a:latin typeface="Calibri" panose="020F0502020204030204" pitchFamily="34" charset="0"/>
                <a:cs typeface="Calibri" panose="020F0502020204030204" pitchFamily="34" charset="0"/>
              </a:rPr>
              <a:t>να συνεργαστεί επιτυχώς με πρόσωπα άλλων ειδικοτήτων.</a:t>
            </a:r>
          </a:p>
          <a:p>
            <a:r>
              <a:rPr lang="el-GR" dirty="0">
                <a:latin typeface="Calibri" panose="020F0502020204030204" pitchFamily="34" charset="0"/>
                <a:cs typeface="Calibri" panose="020F0502020204030204" pitchFamily="34" charset="0"/>
              </a:rPr>
              <a:t>να δώσει στην επιχείρηση την αίσθηση ασφάλειας.</a:t>
            </a:r>
          </a:p>
          <a:p>
            <a:r>
              <a:rPr lang="el-GR" dirty="0">
                <a:latin typeface="Calibri" panose="020F0502020204030204" pitchFamily="34" charset="0"/>
                <a:cs typeface="Calibri" panose="020F0502020204030204" pitchFamily="34" charset="0"/>
              </a:rPr>
              <a:t>να κατευθύνει σωστά την επιχείρηση βρίσκοντας τις κατάλληλες, αλλά και συνάμα πιο εύκολα υλοποιήσιμες λύσεις.</a:t>
            </a:r>
          </a:p>
          <a:p>
            <a:endParaRPr lang="el-GR" dirty="0"/>
          </a:p>
        </p:txBody>
      </p:sp>
      <p:sp>
        <p:nvSpPr>
          <p:cNvPr id="15" name="Θέση κειμένου 5">
            <a:extLst>
              <a:ext uri="{FF2B5EF4-FFF2-40B4-BE49-F238E27FC236}">
                <a16:creationId xmlns:a16="http://schemas.microsoft.com/office/drawing/2014/main" id="{82D7BCDB-1CBC-4F04-B482-0B7A5F10A5F5}"/>
              </a:ext>
            </a:extLst>
          </p:cNvPr>
          <p:cNvSpPr txBox="1">
            <a:spLocks/>
          </p:cNvSpPr>
          <p:nvPr/>
        </p:nvSpPr>
        <p:spPr>
          <a:xfrm>
            <a:off x="6638108" y="2051347"/>
            <a:ext cx="4572000" cy="64135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ts val="0"/>
              </a:spcBef>
              <a:buClr>
                <a:schemeClr val="accent1">
                  <a:lumMod val="75000"/>
                </a:schemeClr>
              </a:buClr>
              <a:buSzPct val="100000"/>
              <a:buFont typeface="Arial" pitchFamily="34" charset="0"/>
              <a:buNone/>
              <a:defRPr sz="2000" b="0" kern="1200">
                <a:solidFill>
                  <a:schemeClr val="accent1"/>
                </a:solidFill>
                <a:latin typeface="+mn-lt"/>
                <a:ea typeface="+mn-ea"/>
                <a:cs typeface="+mn-cs"/>
              </a:defRPr>
            </a:lvl1pPr>
            <a:lvl2pPr marL="457200" indent="0" algn="l" defTabSz="914400" rtl="0" eaLnBrk="1" latinLnBrk="0" hangingPunct="1">
              <a:lnSpc>
                <a:spcPct val="90000"/>
              </a:lnSpc>
              <a:spcBef>
                <a:spcPts val="1200"/>
              </a:spcBef>
              <a:buClr>
                <a:schemeClr val="accent1">
                  <a:lumMod val="75000"/>
                </a:schemeClr>
              </a:buClr>
              <a:buSzPct val="100000"/>
              <a:buFont typeface="Arial"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800"/>
              </a:spcBef>
              <a:buClr>
                <a:schemeClr val="accent1">
                  <a:lumMod val="75000"/>
                </a:schemeClr>
              </a:buClr>
              <a:buSzPct val="100000"/>
              <a:buFont typeface="Arial"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8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b="1" kern="1200">
                <a:solidFill>
                  <a:schemeClr val="tx1"/>
                </a:solidFill>
                <a:latin typeface="+mn-lt"/>
                <a:ea typeface="+mn-ea"/>
                <a:cs typeface="+mn-cs"/>
              </a:defRPr>
            </a:lvl9pPr>
          </a:lstStyle>
          <a:p>
            <a:r>
              <a:rPr lang="el-GR" dirty="0">
                <a:latin typeface="Calibri" panose="020F0502020204030204" pitchFamily="34" charset="0"/>
                <a:cs typeface="Calibri" panose="020F0502020204030204" pitchFamily="34" charset="0"/>
              </a:rPr>
              <a:t> προκειμένου να:</a:t>
            </a:r>
          </a:p>
        </p:txBody>
      </p:sp>
    </p:spTree>
    <p:extLst>
      <p:ext uri="{BB962C8B-B14F-4D97-AF65-F5344CB8AC3E}">
        <p14:creationId xmlns:p14="http://schemas.microsoft.com/office/powerpoint/2010/main" val="398461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2" name="Τίτλος 1"/>
          <p:cNvSpPr>
            <a:spLocks noGrp="1"/>
          </p:cNvSpPr>
          <p:nvPr>
            <p:ph type="title" idx="4294967295"/>
          </p:nvPr>
        </p:nvSpPr>
        <p:spPr>
          <a:xfrm>
            <a:off x="1295399" y="2601067"/>
            <a:ext cx="9601200" cy="1476571"/>
          </a:xfrm>
        </p:spPr>
        <p:txBody>
          <a:bodyPr rtlCol="0">
            <a:noAutofit/>
          </a:bodyPr>
          <a:lstStyle/>
          <a:p>
            <a:pPr algn="ctr"/>
            <a:r>
              <a:rPr lang="el-GR" dirty="0">
                <a:cs typeface="Calibri" panose="020F0502020204030204" pitchFamily="34" charset="0"/>
              </a:rPr>
              <a:t>Πιστεύετε ότι τελείωσε η συμμόρφωση της επιχείρησης</a:t>
            </a:r>
            <a:r>
              <a:rPr lang="en-US" dirty="0">
                <a:cs typeface="Calibri" panose="020F0502020204030204" pitchFamily="34" charset="0"/>
              </a:rPr>
              <a:t>;</a:t>
            </a:r>
            <a:endParaRPr lang="el-GR" dirty="0">
              <a:cs typeface="Calibri" panose="020F0502020204030204" pitchFamily="34" charset="0"/>
            </a:endParaRPr>
          </a:p>
        </p:txBody>
      </p:sp>
      <p:pic>
        <p:nvPicPr>
          <p:cNvPr id="4" name="Εικόνα 3">
            <a:extLst>
              <a:ext uri="{FF2B5EF4-FFF2-40B4-BE49-F238E27FC236}">
                <a16:creationId xmlns:a16="http://schemas.microsoft.com/office/drawing/2014/main" id="{1455CD3B-4D12-4A4B-A372-1EECEEB34AD6}"/>
              </a:ext>
            </a:extLst>
          </p:cNvPr>
          <p:cNvPicPr>
            <a:picLocks noChangeAspect="1"/>
          </p:cNvPicPr>
          <p:nvPr/>
        </p:nvPicPr>
        <p:blipFill>
          <a:blip r:embed="rId3"/>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3319901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5" name="Τίτλος 1">
            <a:extLst>
              <a:ext uri="{FF2B5EF4-FFF2-40B4-BE49-F238E27FC236}">
                <a16:creationId xmlns:a16="http://schemas.microsoft.com/office/drawing/2014/main" id="{EC62E2B1-6EF0-4F01-8D37-60220F1D21C8}"/>
              </a:ext>
            </a:extLst>
          </p:cNvPr>
          <p:cNvSpPr txBox="1">
            <a:spLocks/>
          </p:cNvSpPr>
          <p:nvPr/>
        </p:nvSpPr>
        <p:spPr>
          <a:xfrm>
            <a:off x="812295" y="956329"/>
            <a:ext cx="10352763" cy="114238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r>
              <a:rPr lang="el-GR" sz="2800" dirty="0">
                <a:cs typeface="Calibri" panose="020F0502020204030204" pitchFamily="34" charset="0"/>
              </a:rPr>
              <a:t>Παροχή υποστηρικτικών υπηρεσιών μετά την ολοκλήρωση του έργου συμμόρφωσης</a:t>
            </a:r>
          </a:p>
        </p:txBody>
      </p:sp>
      <p:sp>
        <p:nvSpPr>
          <p:cNvPr id="6" name="Θέση περιεχομένου 2">
            <a:extLst>
              <a:ext uri="{FF2B5EF4-FFF2-40B4-BE49-F238E27FC236}">
                <a16:creationId xmlns:a16="http://schemas.microsoft.com/office/drawing/2014/main" id="{99975155-49BE-4E33-A16B-5C463F5CA81A}"/>
              </a:ext>
            </a:extLst>
          </p:cNvPr>
          <p:cNvSpPr txBox="1">
            <a:spLocks/>
          </p:cNvSpPr>
          <p:nvPr/>
        </p:nvSpPr>
        <p:spPr>
          <a:xfrm>
            <a:off x="677333" y="2686838"/>
            <a:ext cx="10860243" cy="23591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400" kern="1200">
                <a:solidFill>
                  <a:schemeClr val="tx1"/>
                </a:solidFill>
                <a:latin typeface="+mn-lt"/>
                <a:ea typeface="+mn-ea"/>
                <a:cs typeface="+mn-cs"/>
              </a:defRPr>
            </a:lvl9pPr>
          </a:lstStyle>
          <a:p>
            <a:r>
              <a:rPr lang="el-GR" sz="1900" dirty="0">
                <a:latin typeface="Calibri" panose="020F0502020204030204" pitchFamily="34" charset="0"/>
                <a:cs typeface="Calibri" panose="020F0502020204030204" pitchFamily="34" charset="0"/>
              </a:rPr>
              <a:t>Παρακολούθηση των αλλαγών του νομικού πλαισίου </a:t>
            </a:r>
            <a:r>
              <a:rPr lang="el-GR" sz="1900" dirty="0">
                <a:latin typeface="Calibri" panose="020F0502020204030204" pitchFamily="34" charset="0"/>
                <a:cs typeface="Calibri" panose="020F0502020204030204" pitchFamily="34" charset="0"/>
                <a:sym typeface="Wingdings" panose="05000000000000000000" pitchFamily="2" charset="2"/>
              </a:rPr>
              <a:t> Ενημέρωση της επιχείρησης.</a:t>
            </a:r>
            <a:endParaRPr lang="en-GB" sz="1900" dirty="0">
              <a:latin typeface="Calibri" panose="020F0502020204030204" pitchFamily="34" charset="0"/>
              <a:cs typeface="Calibri" panose="020F0502020204030204" pitchFamily="34" charset="0"/>
            </a:endParaRPr>
          </a:p>
          <a:p>
            <a:r>
              <a:rPr lang="el-GR" sz="1900" dirty="0">
                <a:latin typeface="Calibri" panose="020F0502020204030204" pitchFamily="34" charset="0"/>
                <a:cs typeface="Calibri" panose="020F0502020204030204" pitchFamily="34" charset="0"/>
              </a:rPr>
              <a:t>Συνδρομή στον DPO.</a:t>
            </a:r>
            <a:endParaRPr lang="en-GB" sz="1900" dirty="0">
              <a:latin typeface="Calibri" panose="020F0502020204030204" pitchFamily="34" charset="0"/>
              <a:cs typeface="Calibri" panose="020F0502020204030204" pitchFamily="34" charset="0"/>
            </a:endParaRPr>
          </a:p>
          <a:p>
            <a:r>
              <a:rPr lang="el-GR" sz="1900" dirty="0" err="1">
                <a:latin typeface="Calibri" panose="020F0502020204030204" pitchFamily="34" charset="0"/>
                <a:cs typeface="Calibri" panose="020F0502020204030204" pitchFamily="34" charset="0"/>
              </a:rPr>
              <a:t>Επικαιροποίηση</a:t>
            </a:r>
            <a:r>
              <a:rPr lang="el-GR" sz="1900" dirty="0">
                <a:latin typeface="Calibri" panose="020F0502020204030204" pitchFamily="34" charset="0"/>
                <a:cs typeface="Calibri" panose="020F0502020204030204" pitchFamily="34" charset="0"/>
              </a:rPr>
              <a:t> Πολιτικών και Διαδικασιών.</a:t>
            </a:r>
            <a:endParaRPr lang="en-GB" sz="1900" dirty="0">
              <a:latin typeface="Calibri" panose="020F0502020204030204" pitchFamily="34" charset="0"/>
              <a:cs typeface="Calibri" panose="020F0502020204030204" pitchFamily="34" charset="0"/>
            </a:endParaRPr>
          </a:p>
          <a:p>
            <a:r>
              <a:rPr lang="el-GR" sz="1900" dirty="0">
                <a:latin typeface="Calibri" panose="020F0502020204030204" pitchFamily="34" charset="0"/>
                <a:cs typeface="Calibri" panose="020F0502020204030204" pitchFamily="34" charset="0"/>
              </a:rPr>
              <a:t>Συμβουλευτική υποστήριξη για τη διαχείριση τυχόν αιτημάτων υποκειμένων των δεδομένων/ περιστατικών παραβίασης του GDPR</a:t>
            </a:r>
          </a:p>
        </p:txBody>
      </p:sp>
      <p:sp>
        <p:nvSpPr>
          <p:cNvPr id="7" name="Ορθογώνιο 6">
            <a:extLst>
              <a:ext uri="{FF2B5EF4-FFF2-40B4-BE49-F238E27FC236}">
                <a16:creationId xmlns:a16="http://schemas.microsoft.com/office/drawing/2014/main" id="{325291FE-410F-48CB-B805-F79D2571DF8C}"/>
              </a:ext>
            </a:extLst>
          </p:cNvPr>
          <p:cNvSpPr/>
          <p:nvPr/>
        </p:nvSpPr>
        <p:spPr>
          <a:xfrm>
            <a:off x="654424" y="2586445"/>
            <a:ext cx="10668506" cy="2272939"/>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9" name="Εικόνα 8">
            <a:extLst>
              <a:ext uri="{FF2B5EF4-FFF2-40B4-BE49-F238E27FC236}">
                <a16:creationId xmlns:a16="http://schemas.microsoft.com/office/drawing/2014/main" id="{63F47C3A-AAEC-4407-8F7B-FA1DA4540AE0}"/>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317511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5" name="Τίτλος 1">
            <a:extLst>
              <a:ext uri="{FF2B5EF4-FFF2-40B4-BE49-F238E27FC236}">
                <a16:creationId xmlns:a16="http://schemas.microsoft.com/office/drawing/2014/main" id="{EC62E2B1-6EF0-4F01-8D37-60220F1D21C8}"/>
              </a:ext>
            </a:extLst>
          </p:cNvPr>
          <p:cNvSpPr txBox="1">
            <a:spLocks/>
          </p:cNvSpPr>
          <p:nvPr/>
        </p:nvSpPr>
        <p:spPr>
          <a:xfrm>
            <a:off x="761747" y="-130629"/>
            <a:ext cx="10352763" cy="673326"/>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algn="ctr"/>
            <a:r>
              <a:rPr lang="en-US" sz="2800" dirty="0">
                <a:cs typeface="Calibri" panose="020F0502020204030204" pitchFamily="34" charset="0"/>
              </a:rPr>
              <a:t>Case Study</a:t>
            </a:r>
            <a:endParaRPr lang="el-GR" sz="2800" dirty="0">
              <a:cs typeface="Calibri" panose="020F0502020204030204" pitchFamily="34" charset="0"/>
            </a:endParaRPr>
          </a:p>
        </p:txBody>
      </p:sp>
      <p:sp>
        <p:nvSpPr>
          <p:cNvPr id="7" name="Ορθογώνιο 6">
            <a:extLst>
              <a:ext uri="{FF2B5EF4-FFF2-40B4-BE49-F238E27FC236}">
                <a16:creationId xmlns:a16="http://schemas.microsoft.com/office/drawing/2014/main" id="{325291FE-410F-48CB-B805-F79D2571DF8C}"/>
              </a:ext>
            </a:extLst>
          </p:cNvPr>
          <p:cNvSpPr/>
          <p:nvPr/>
        </p:nvSpPr>
        <p:spPr>
          <a:xfrm>
            <a:off x="761747" y="542697"/>
            <a:ext cx="10668506" cy="5824984"/>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l-GR" sz="1400" b="1" dirty="0">
              <a:solidFill>
                <a:schemeClr val="tx2"/>
              </a:solidFill>
            </a:endParaRPr>
          </a:p>
          <a:p>
            <a:endParaRPr lang="el-GR" sz="1400" b="1" dirty="0">
              <a:solidFill>
                <a:schemeClr val="tx2"/>
              </a:solidFill>
            </a:endParaRPr>
          </a:p>
          <a:p>
            <a:pPr algn="just"/>
            <a:endParaRPr lang="en-US" sz="1400" b="1" dirty="0">
              <a:solidFill>
                <a:schemeClr val="tx2"/>
              </a:solidFill>
              <a:latin typeface="Calibri" panose="020F0502020204030204" pitchFamily="34" charset="0"/>
              <a:cs typeface="Calibri" panose="020F0502020204030204" pitchFamily="34" charset="0"/>
            </a:endParaRPr>
          </a:p>
          <a:p>
            <a:pPr algn="just"/>
            <a:endParaRPr lang="en-US" sz="1400" b="1" dirty="0">
              <a:solidFill>
                <a:schemeClr val="tx2"/>
              </a:solidFill>
              <a:latin typeface="Calibri" panose="020F0502020204030204" pitchFamily="34" charset="0"/>
              <a:cs typeface="Calibri" panose="020F0502020204030204" pitchFamily="34" charset="0"/>
            </a:endParaRPr>
          </a:p>
          <a:p>
            <a:pPr algn="just"/>
            <a:endParaRPr lang="en-US" sz="1400" b="1" dirty="0">
              <a:solidFill>
                <a:schemeClr val="tx2"/>
              </a:solidFill>
              <a:latin typeface="Calibri" panose="020F0502020204030204" pitchFamily="34" charset="0"/>
              <a:cs typeface="Calibri" panose="020F0502020204030204" pitchFamily="34" charset="0"/>
            </a:endParaRPr>
          </a:p>
          <a:p>
            <a:pPr algn="just"/>
            <a:endParaRPr lang="en-US" sz="1400" b="1" dirty="0">
              <a:solidFill>
                <a:schemeClr val="tx2"/>
              </a:solidFill>
              <a:latin typeface="Calibri" panose="020F0502020204030204" pitchFamily="34" charset="0"/>
              <a:cs typeface="Calibri" panose="020F0502020204030204" pitchFamily="34" charset="0"/>
            </a:endParaRPr>
          </a:p>
          <a:p>
            <a:pPr algn="just"/>
            <a:endParaRPr lang="en-US" sz="1400" b="1" dirty="0">
              <a:solidFill>
                <a:schemeClr val="tx2"/>
              </a:solidFill>
              <a:latin typeface="Calibri" panose="020F0502020204030204" pitchFamily="34" charset="0"/>
              <a:cs typeface="Calibri" panose="020F0502020204030204" pitchFamily="34" charset="0"/>
            </a:endParaRPr>
          </a:p>
          <a:p>
            <a:pPr algn="just"/>
            <a:r>
              <a:rPr lang="en-US" sz="1400" b="1" dirty="0">
                <a:solidFill>
                  <a:schemeClr val="tx2"/>
                </a:solidFill>
                <a:latin typeface="Calibri" panose="020F0502020204030204" pitchFamily="34" charset="0"/>
                <a:cs typeface="Calibri" panose="020F0502020204030204" pitchFamily="34" charset="0"/>
              </a:rPr>
              <a:t>CASE:</a:t>
            </a:r>
            <a:r>
              <a:rPr lang="el-GR" sz="1400" dirty="0">
                <a:solidFill>
                  <a:schemeClr val="tx2"/>
                </a:solidFill>
                <a:latin typeface="Calibri" panose="020F0502020204030204" pitchFamily="34" charset="0"/>
                <a:cs typeface="Calibri" panose="020F0502020204030204" pitchFamily="34" charset="0"/>
              </a:rPr>
              <a:t> </a:t>
            </a:r>
            <a:r>
              <a:rPr lang="en-US" sz="1400" dirty="0">
                <a:solidFill>
                  <a:schemeClr val="tx2"/>
                </a:solidFill>
                <a:latin typeface="Calibri" panose="020F0502020204030204" pitchFamily="34" charset="0"/>
                <a:cs typeface="Calibri" panose="020F0502020204030204" pitchFamily="34" charset="0"/>
              </a:rPr>
              <a:t>O </a:t>
            </a:r>
            <a:r>
              <a:rPr lang="el-GR" sz="1400" dirty="0">
                <a:solidFill>
                  <a:schemeClr val="tx2"/>
                </a:solidFill>
                <a:latin typeface="Calibri" panose="020F0502020204030204" pitchFamily="34" charset="0"/>
                <a:cs typeface="Calibri" panose="020F0502020204030204" pitchFamily="34" charset="0"/>
              </a:rPr>
              <a:t>επιχειρηματίας Ε</a:t>
            </a:r>
            <a:r>
              <a:rPr lang="en-US" sz="1400" dirty="0">
                <a:solidFill>
                  <a:schemeClr val="tx2"/>
                </a:solidFill>
                <a:latin typeface="Calibri" panose="020F0502020204030204" pitchFamily="34" charset="0"/>
                <a:cs typeface="Calibri" panose="020F0502020204030204" pitchFamily="34" charset="0"/>
              </a:rPr>
              <a:t> </a:t>
            </a:r>
            <a:r>
              <a:rPr lang="el-GR" sz="1400" dirty="0">
                <a:solidFill>
                  <a:schemeClr val="tx2"/>
                </a:solidFill>
                <a:latin typeface="Calibri" panose="020F0502020204030204" pitchFamily="34" charset="0"/>
                <a:cs typeface="Calibri" panose="020F0502020204030204" pitchFamily="34" charset="0"/>
              </a:rPr>
              <a:t>διαθέτει ηλεκτρονικό κατάστημα πώλησης παραδοσιακών προϊόντων και απασχολεί δύο εργαζόμενους. Για την αποστολή των προϊόντων συνεργάζεται με την εταιρεία ταχυμεταφορών Κ. Την τεχνική υποστήριξη της ιστοσελίδας έχει αναλάβει ο τεχνικός υποστήριξης ιστοσελίδας Τ, ενώ με τη μισθοδοσία των υπαλλήλων και τις υπόλοιπες φορολογικές υποχρεώσεις του ηλεκτρονικού καταστήματος ασχολείται το λογιστικό γραφείο Λ. </a:t>
            </a:r>
            <a:r>
              <a:rPr lang="el-GR" sz="1400" dirty="0" err="1">
                <a:solidFill>
                  <a:schemeClr val="tx2"/>
                </a:solidFill>
                <a:latin typeface="Calibri" panose="020F0502020204030204" pitchFamily="34" charset="0"/>
                <a:cs typeface="Calibri" panose="020F0502020204030204" pitchFamily="34" charset="0"/>
              </a:rPr>
              <a:t>Ποιά</a:t>
            </a:r>
            <a:r>
              <a:rPr lang="el-GR" sz="1400" dirty="0">
                <a:solidFill>
                  <a:schemeClr val="tx2"/>
                </a:solidFill>
                <a:latin typeface="Calibri" panose="020F0502020204030204" pitchFamily="34" charset="0"/>
                <a:cs typeface="Calibri" panose="020F0502020204030204" pitchFamily="34" charset="0"/>
              </a:rPr>
              <a:t> κείμενα χρειάζεται ο Ε ώστε να συμμορφώσει την επιχείρηση του με τις απαιτήσεις του </a:t>
            </a:r>
            <a:r>
              <a:rPr lang="en-US" sz="1400" dirty="0">
                <a:solidFill>
                  <a:schemeClr val="tx2"/>
                </a:solidFill>
                <a:latin typeface="Calibri" panose="020F0502020204030204" pitchFamily="34" charset="0"/>
                <a:cs typeface="Calibri" panose="020F0502020204030204" pitchFamily="34" charset="0"/>
              </a:rPr>
              <a:t>GDPR;</a:t>
            </a:r>
          </a:p>
          <a:p>
            <a:endParaRPr lang="en-US" sz="1400" dirty="0">
              <a:solidFill>
                <a:schemeClr val="tx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l-GR" sz="1400" i="1" u="sng" dirty="0">
                <a:solidFill>
                  <a:schemeClr val="tx2"/>
                </a:solidFill>
                <a:latin typeface="Calibri" panose="020F0502020204030204" pitchFamily="34" charset="0"/>
                <a:cs typeface="Calibri" panose="020F0502020204030204" pitchFamily="34" charset="0"/>
              </a:rPr>
              <a:t>Απαραίτητα νομικά κείμενα</a:t>
            </a:r>
            <a:r>
              <a:rPr lang="en-US" sz="1400" i="1" u="sng" dirty="0">
                <a:solidFill>
                  <a:schemeClr val="tx2"/>
                </a:solidFill>
                <a:latin typeface="Calibri" panose="020F0502020204030204" pitchFamily="34" charset="0"/>
                <a:cs typeface="Calibri" panose="020F0502020204030204" pitchFamily="34" charset="0"/>
              </a:rPr>
              <a:t>:</a:t>
            </a: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Αρχείο Δραστηριοτήτων της Επεξεργασίας.</a:t>
            </a:r>
            <a:endParaRPr lang="en-US" sz="1400" i="1" dirty="0">
              <a:solidFill>
                <a:schemeClr val="tx2"/>
              </a:solidFill>
              <a:latin typeface="Calibri" panose="020F0502020204030204" pitchFamily="34" charset="0"/>
              <a:cs typeface="Calibri" panose="020F0502020204030204" pitchFamily="34" charset="0"/>
            </a:endParaRP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Πολιτική ιστοσελίδας ηλεκτρονικού καταστήματος και Πολιτική </a:t>
            </a:r>
            <a:r>
              <a:rPr lang="en-US" sz="1400" i="1" dirty="0">
                <a:solidFill>
                  <a:schemeClr val="tx2"/>
                </a:solidFill>
                <a:latin typeface="Calibri" panose="020F0502020204030204" pitchFamily="34" charset="0"/>
                <a:cs typeface="Calibri" panose="020F0502020204030204" pitchFamily="34" charset="0"/>
              </a:rPr>
              <a:t>Cookies.</a:t>
            </a: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Ενημερωτικό κείμενο ή και κείμενο λήψης συγκατάθεσης, όπου απαιτείται, για τυχόν φόρμα επικοινωνίας, λογαριασμό χρήστη, φόρμα πραγματοποίησης αγορών χωρίς εγγραφή, φόρμα εγγραφής στο ενημερωτικό δελτίο (</a:t>
            </a:r>
            <a:r>
              <a:rPr lang="en-US" sz="1400" i="1" dirty="0">
                <a:solidFill>
                  <a:schemeClr val="tx2"/>
                </a:solidFill>
                <a:latin typeface="Calibri" panose="020F0502020204030204" pitchFamily="34" charset="0"/>
                <a:cs typeface="Calibri" panose="020F0502020204030204" pitchFamily="34" charset="0"/>
              </a:rPr>
              <a:t>newsletter).</a:t>
            </a:r>
            <a:endParaRPr lang="el-GR" sz="1400" i="1" dirty="0">
              <a:solidFill>
                <a:schemeClr val="tx2"/>
              </a:solidFill>
              <a:latin typeface="Calibri" panose="020F0502020204030204" pitchFamily="34" charset="0"/>
              <a:cs typeface="Calibri" panose="020F0502020204030204" pitchFamily="34" charset="0"/>
            </a:endParaRP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Παραρτήματα συμβάσεων με τους εργαζόμενους</a:t>
            </a:r>
            <a:r>
              <a:rPr lang="en-US" sz="1400" i="1" dirty="0">
                <a:solidFill>
                  <a:schemeClr val="tx2"/>
                </a:solidFill>
                <a:latin typeface="Calibri" panose="020F0502020204030204" pitchFamily="34" charset="0"/>
                <a:cs typeface="Calibri" panose="020F0502020204030204" pitchFamily="34" charset="0"/>
              </a:rPr>
              <a:t>.</a:t>
            </a:r>
            <a:endParaRPr lang="el-GR" sz="1400" i="1" dirty="0">
              <a:solidFill>
                <a:schemeClr val="tx2"/>
              </a:solidFill>
              <a:latin typeface="Calibri" panose="020F0502020204030204" pitchFamily="34" charset="0"/>
              <a:cs typeface="Calibri" panose="020F0502020204030204" pitchFamily="34" charset="0"/>
            </a:endParaRP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Συμβάσεις με εκτελούντες την επεξεργασία (Κ, Τ</a:t>
            </a:r>
            <a:r>
              <a:rPr lang="en-US" sz="1400" i="1" dirty="0">
                <a:solidFill>
                  <a:schemeClr val="tx2"/>
                </a:solidFill>
                <a:latin typeface="Calibri" panose="020F0502020204030204" pitchFamily="34" charset="0"/>
                <a:cs typeface="Calibri" panose="020F0502020204030204" pitchFamily="34" charset="0"/>
              </a:rPr>
              <a:t> </a:t>
            </a:r>
            <a:r>
              <a:rPr lang="el-GR" sz="1400" i="1" dirty="0">
                <a:solidFill>
                  <a:schemeClr val="tx2"/>
                </a:solidFill>
                <a:latin typeface="Calibri" panose="020F0502020204030204" pitchFamily="34" charset="0"/>
                <a:cs typeface="Calibri" panose="020F0502020204030204" pitchFamily="34" charset="0"/>
              </a:rPr>
              <a:t>και Ε)</a:t>
            </a:r>
            <a:r>
              <a:rPr lang="en-US" sz="1400" i="1" dirty="0">
                <a:solidFill>
                  <a:schemeClr val="tx2"/>
                </a:solidFill>
                <a:latin typeface="Calibri" panose="020F0502020204030204" pitchFamily="34" charset="0"/>
                <a:cs typeface="Calibri" panose="020F0502020204030204" pitchFamily="34" charset="0"/>
              </a:rPr>
              <a:t>.</a:t>
            </a:r>
            <a:endParaRPr lang="el-GR" sz="1400" i="1" dirty="0">
              <a:solidFill>
                <a:schemeClr val="tx2"/>
              </a:solidFill>
              <a:latin typeface="Calibri" panose="020F0502020204030204" pitchFamily="34" charset="0"/>
              <a:cs typeface="Calibri" panose="020F0502020204030204" pitchFamily="34" charset="0"/>
            </a:endParaRPr>
          </a:p>
          <a:p>
            <a:endParaRPr lang="el-GR" sz="1400" i="1" dirty="0">
              <a:solidFill>
                <a:schemeClr val="tx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l-GR" sz="1400" i="1" u="sng" dirty="0">
                <a:solidFill>
                  <a:schemeClr val="tx2"/>
                </a:solidFill>
                <a:latin typeface="Calibri" panose="020F0502020204030204" pitchFamily="34" charset="0"/>
                <a:cs typeface="Calibri" panose="020F0502020204030204" pitchFamily="34" charset="0"/>
              </a:rPr>
              <a:t>Απαραίτητα τεχνικά κείμενα</a:t>
            </a:r>
            <a:r>
              <a:rPr lang="en-US" sz="1400" i="1" u="sng" dirty="0">
                <a:solidFill>
                  <a:schemeClr val="tx2"/>
                </a:solidFill>
                <a:latin typeface="Calibri" panose="020F0502020204030204" pitchFamily="34" charset="0"/>
                <a:cs typeface="Calibri" panose="020F0502020204030204" pitchFamily="34" charset="0"/>
              </a:rPr>
              <a:t>:</a:t>
            </a:r>
          </a:p>
          <a:p>
            <a:r>
              <a:rPr lang="el-GR" sz="1400" i="1" dirty="0">
                <a:solidFill>
                  <a:schemeClr val="tx2"/>
                </a:solidFill>
                <a:latin typeface="Calibri" panose="020F0502020204030204" pitchFamily="34" charset="0"/>
                <a:cs typeface="Calibri" panose="020F0502020204030204" pitchFamily="34" charset="0"/>
              </a:rPr>
              <a:t>      Συμπλήρωση τεχνικών και οργανωτικών μέτρων στο Αρχείο Δραστηριοτήτων</a:t>
            </a:r>
          </a:p>
          <a:p>
            <a:endParaRPr lang="en-US" sz="1400" i="1" dirty="0">
              <a:solidFill>
                <a:schemeClr val="tx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l-GR" sz="1400" i="1" u="sng" dirty="0">
                <a:solidFill>
                  <a:schemeClr val="tx2"/>
                </a:solidFill>
                <a:latin typeface="Calibri" panose="020F0502020204030204" pitchFamily="34" charset="0"/>
                <a:cs typeface="Calibri" panose="020F0502020204030204" pitchFamily="34" charset="0"/>
              </a:rPr>
              <a:t>Επιπρόσθετα βοηθητικά νομικά κείμενα</a:t>
            </a:r>
            <a:r>
              <a:rPr lang="en-US" sz="1400" i="1" u="sng" dirty="0">
                <a:solidFill>
                  <a:schemeClr val="tx2"/>
                </a:solidFill>
                <a:latin typeface="Calibri" panose="020F0502020204030204" pitchFamily="34" charset="0"/>
                <a:cs typeface="Calibri" panose="020F0502020204030204" pitchFamily="34" charset="0"/>
              </a:rPr>
              <a:t>:</a:t>
            </a: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Ανάλυση ελλείψεων (</a:t>
            </a:r>
            <a:r>
              <a:rPr lang="en-US" sz="1400" i="1" dirty="0">
                <a:solidFill>
                  <a:schemeClr val="tx2"/>
                </a:solidFill>
                <a:latin typeface="Calibri" panose="020F0502020204030204" pitchFamily="34" charset="0"/>
                <a:cs typeface="Calibri" panose="020F0502020204030204" pitchFamily="34" charset="0"/>
              </a:rPr>
              <a:t>Gap Analysis).</a:t>
            </a: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Αιτήσεις άσκησης δικαιωμάτων</a:t>
            </a:r>
            <a:r>
              <a:rPr lang="en-US" sz="1400" i="1" dirty="0">
                <a:solidFill>
                  <a:schemeClr val="tx2"/>
                </a:solidFill>
                <a:latin typeface="Calibri" panose="020F0502020204030204" pitchFamily="34" charset="0"/>
                <a:cs typeface="Calibri" panose="020F0502020204030204" pitchFamily="34" charset="0"/>
              </a:rPr>
              <a:t>.</a:t>
            </a:r>
            <a:endParaRPr lang="el-GR" sz="1400" i="1" dirty="0">
              <a:solidFill>
                <a:schemeClr val="tx2"/>
              </a:solidFill>
              <a:latin typeface="Calibri" panose="020F0502020204030204" pitchFamily="34" charset="0"/>
              <a:cs typeface="Calibri" panose="020F0502020204030204" pitchFamily="34" charset="0"/>
            </a:endParaRP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Πρωτόκολλο καταστροφής</a:t>
            </a:r>
            <a:r>
              <a:rPr lang="en-US" sz="1400" i="1" dirty="0">
                <a:solidFill>
                  <a:schemeClr val="tx2"/>
                </a:solidFill>
                <a:latin typeface="Calibri" panose="020F0502020204030204" pitchFamily="34" charset="0"/>
                <a:cs typeface="Calibri" panose="020F0502020204030204" pitchFamily="34" charset="0"/>
              </a:rPr>
              <a:t>.</a:t>
            </a:r>
            <a:endParaRPr lang="el-GR" sz="1400" i="1" dirty="0">
              <a:solidFill>
                <a:schemeClr val="tx2"/>
              </a:solidFill>
              <a:latin typeface="Calibri" panose="020F0502020204030204" pitchFamily="34" charset="0"/>
              <a:cs typeface="Calibri" panose="020F0502020204030204" pitchFamily="34" charset="0"/>
            </a:endParaRPr>
          </a:p>
          <a:p>
            <a:pPr marL="342900" indent="-342900">
              <a:buAutoNum type="arabicParenR"/>
            </a:pPr>
            <a:r>
              <a:rPr lang="el-GR" sz="1400" i="1" dirty="0">
                <a:solidFill>
                  <a:schemeClr val="tx2"/>
                </a:solidFill>
                <a:latin typeface="Calibri" panose="020F0502020204030204" pitchFamily="34" charset="0"/>
                <a:cs typeface="Calibri" panose="020F0502020204030204" pitchFamily="34" charset="0"/>
              </a:rPr>
              <a:t>Αρχείο καταγραφής παραβιάσεων</a:t>
            </a:r>
          </a:p>
          <a:p>
            <a:endParaRPr lang="el-GR" sz="1400" i="1" dirty="0">
              <a:solidFill>
                <a:schemeClr val="tx2"/>
              </a:solidFill>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el-GR" sz="1400" i="1" u="sng" dirty="0">
                <a:solidFill>
                  <a:schemeClr val="tx2"/>
                </a:solidFill>
                <a:latin typeface="Calibri" panose="020F0502020204030204" pitchFamily="34" charset="0"/>
                <a:cs typeface="Calibri" panose="020F0502020204030204" pitchFamily="34" charset="0"/>
              </a:rPr>
              <a:t>Επιπρόσθετα βοηθητικά τεχνικά κείμενα</a:t>
            </a:r>
            <a:r>
              <a:rPr lang="en-US" sz="1400" i="1" u="sng" dirty="0">
                <a:solidFill>
                  <a:schemeClr val="tx2"/>
                </a:solidFill>
                <a:latin typeface="Calibri" panose="020F0502020204030204" pitchFamily="34" charset="0"/>
                <a:cs typeface="Calibri" panose="020F0502020204030204" pitchFamily="34" charset="0"/>
              </a:rPr>
              <a:t>:</a:t>
            </a:r>
          </a:p>
          <a:p>
            <a:r>
              <a:rPr lang="en-US" sz="1400" i="1">
                <a:solidFill>
                  <a:schemeClr val="tx2"/>
                </a:solidFill>
                <a:latin typeface="Calibri" panose="020F0502020204030204" pitchFamily="34" charset="0"/>
                <a:cs typeface="Calibri" panose="020F0502020204030204" pitchFamily="34" charset="0"/>
              </a:rPr>
              <a:t>      </a:t>
            </a:r>
            <a:r>
              <a:rPr lang="el-GR" sz="1400" i="1">
                <a:solidFill>
                  <a:schemeClr val="tx2"/>
                </a:solidFill>
                <a:latin typeface="Calibri" panose="020F0502020204030204" pitchFamily="34" charset="0"/>
                <a:cs typeface="Calibri" panose="020F0502020204030204" pitchFamily="34" charset="0"/>
              </a:rPr>
              <a:t>Συνδρομή </a:t>
            </a:r>
            <a:r>
              <a:rPr lang="el-GR" sz="1400" i="1" dirty="0">
                <a:solidFill>
                  <a:schemeClr val="tx2"/>
                </a:solidFill>
                <a:latin typeface="Calibri" panose="020F0502020204030204" pitchFamily="34" charset="0"/>
                <a:cs typeface="Calibri" panose="020F0502020204030204" pitchFamily="34" charset="0"/>
              </a:rPr>
              <a:t>στη σύνταξη του </a:t>
            </a:r>
            <a:r>
              <a:rPr lang="en-US" sz="1400" i="1" dirty="0">
                <a:solidFill>
                  <a:schemeClr val="tx2"/>
                </a:solidFill>
                <a:latin typeface="Calibri" panose="020F0502020204030204" pitchFamily="34" charset="0"/>
                <a:cs typeface="Calibri" panose="020F0502020204030204" pitchFamily="34" charset="0"/>
              </a:rPr>
              <a:t>Gap Analysis </a:t>
            </a:r>
            <a:r>
              <a:rPr lang="el-GR" sz="1400" i="1" dirty="0">
                <a:solidFill>
                  <a:schemeClr val="tx2"/>
                </a:solidFill>
                <a:latin typeface="Calibri" panose="020F0502020204030204" pitchFamily="34" charset="0"/>
                <a:cs typeface="Calibri" panose="020F0502020204030204" pitchFamily="34" charset="0"/>
              </a:rPr>
              <a:t>(Υφιστάμενη κατάσταση τεχνικών και οργανωτικών μέτρων και πρόταση επί των ενδεδειγμένων τεχνικών και οργανωτικών μέτρων σύμφωνα με τις απαιτήσεις του Κανονισμού</a:t>
            </a:r>
            <a:r>
              <a:rPr lang="en-US" sz="1400" i="1" dirty="0">
                <a:solidFill>
                  <a:schemeClr val="tx2"/>
                </a:solidFill>
                <a:latin typeface="Calibri" panose="020F0502020204030204" pitchFamily="34" charset="0"/>
                <a:cs typeface="Calibri" panose="020F0502020204030204" pitchFamily="34" charset="0"/>
              </a:rPr>
              <a:t>.</a:t>
            </a:r>
            <a:r>
              <a:rPr lang="el-GR" sz="1400" i="1" dirty="0">
                <a:solidFill>
                  <a:schemeClr val="tx2"/>
                </a:solidFill>
                <a:latin typeface="Calibri" panose="020F0502020204030204" pitchFamily="34" charset="0"/>
                <a:cs typeface="Calibri" panose="020F0502020204030204" pitchFamily="34" charset="0"/>
              </a:rPr>
              <a:t> </a:t>
            </a:r>
            <a:r>
              <a:rPr lang="en-US" sz="1400" i="1" dirty="0">
                <a:solidFill>
                  <a:schemeClr val="tx2"/>
                </a:solidFill>
                <a:latin typeface="Calibri" panose="020F0502020204030204" pitchFamily="34" charset="0"/>
                <a:cs typeface="Calibri" panose="020F0502020204030204" pitchFamily="34" charset="0"/>
              </a:rPr>
              <a:t>)</a:t>
            </a:r>
            <a:endParaRPr lang="el-GR" sz="1400" i="1" dirty="0">
              <a:solidFill>
                <a:schemeClr val="tx2"/>
              </a:solidFill>
              <a:latin typeface="Calibri" panose="020F0502020204030204" pitchFamily="34" charset="0"/>
              <a:cs typeface="Calibri" panose="020F0502020204030204" pitchFamily="34" charset="0"/>
            </a:endParaRPr>
          </a:p>
          <a:p>
            <a:endParaRPr lang="el-GR" sz="1700" i="1" dirty="0">
              <a:solidFill>
                <a:schemeClr val="tx2"/>
              </a:solidFill>
              <a:latin typeface="Calibri" panose="020F0502020204030204" pitchFamily="34" charset="0"/>
              <a:cs typeface="Calibri" panose="020F0502020204030204" pitchFamily="34" charset="0"/>
            </a:endParaRPr>
          </a:p>
          <a:p>
            <a:endParaRPr lang="el-GR" sz="1700" i="1" dirty="0">
              <a:solidFill>
                <a:schemeClr val="tx2"/>
              </a:solidFill>
              <a:latin typeface="Calibri" panose="020F0502020204030204" pitchFamily="34" charset="0"/>
              <a:cs typeface="Calibri" panose="020F0502020204030204" pitchFamily="34" charset="0"/>
            </a:endParaRPr>
          </a:p>
          <a:p>
            <a:endParaRPr lang="el-GR" sz="1700" i="1" dirty="0">
              <a:solidFill>
                <a:schemeClr val="tx2"/>
              </a:solidFill>
              <a:latin typeface="Calibri" panose="020F0502020204030204" pitchFamily="34" charset="0"/>
              <a:cs typeface="Calibri" panose="020F0502020204030204" pitchFamily="34" charset="0"/>
            </a:endParaRPr>
          </a:p>
          <a:p>
            <a:endParaRPr lang="el-GR" sz="1700" i="1" dirty="0">
              <a:solidFill>
                <a:schemeClr val="tx2"/>
              </a:solidFill>
              <a:latin typeface="Calibri" panose="020F0502020204030204" pitchFamily="34" charset="0"/>
              <a:cs typeface="Calibri" panose="020F0502020204030204" pitchFamily="34" charset="0"/>
            </a:endParaRPr>
          </a:p>
          <a:p>
            <a:pPr marL="342900" indent="-342900">
              <a:buAutoNum type="arabicParenR"/>
            </a:pPr>
            <a:endParaRPr lang="en-US" sz="1600" i="1" dirty="0">
              <a:solidFill>
                <a:schemeClr val="tx2"/>
              </a:solidFill>
            </a:endParaRPr>
          </a:p>
          <a:p>
            <a:endParaRPr lang="el-GR" dirty="0"/>
          </a:p>
        </p:txBody>
      </p:sp>
      <p:pic>
        <p:nvPicPr>
          <p:cNvPr id="9" name="Εικόνα 8">
            <a:extLst>
              <a:ext uri="{FF2B5EF4-FFF2-40B4-BE49-F238E27FC236}">
                <a16:creationId xmlns:a16="http://schemas.microsoft.com/office/drawing/2014/main" id="{63F47C3A-AAEC-4407-8F7B-FA1DA4540AE0}"/>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265722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Θέση περιεχομένου 5">
            <a:extLst>
              <a:ext uri="{FF2B5EF4-FFF2-40B4-BE49-F238E27FC236}">
                <a16:creationId xmlns:a16="http://schemas.microsoft.com/office/drawing/2014/main" id="{2EBE9FAC-2978-4D30-9E44-5FD986EEF7D3}"/>
              </a:ext>
            </a:extLst>
          </p:cNvPr>
          <p:cNvSpPr>
            <a:spLocks noGrp="1"/>
          </p:cNvSpPr>
          <p:nvPr>
            <p:ph idx="1"/>
          </p:nvPr>
        </p:nvSpPr>
        <p:spPr>
          <a:xfrm>
            <a:off x="981635" y="1718778"/>
            <a:ext cx="10228729" cy="3420443"/>
          </a:xfrm>
          <a:noFill/>
        </p:spPr>
        <p:txBody>
          <a:bodyPr>
            <a:noAutofit/>
          </a:bodyPr>
          <a:lstStyle/>
          <a:p>
            <a:pPr marL="0" indent="0">
              <a:buNone/>
            </a:pPr>
            <a:r>
              <a:rPr lang="el-GR" sz="3600" b="1" dirty="0">
                <a:solidFill>
                  <a:schemeClr val="accent1">
                    <a:lumMod val="75000"/>
                  </a:schemeClr>
                </a:solidFill>
                <a:effectLst>
                  <a:innerShdw blurRad="63500" dist="50800" dir="16200000">
                    <a:prstClr val="black">
                      <a:alpha val="50000"/>
                    </a:prstClr>
                  </a:innerShdw>
                </a:effectLst>
                <a:latin typeface="Calibri" panose="020F0502020204030204" pitchFamily="34" charset="0"/>
                <a:cs typeface="Calibri" panose="020F0502020204030204" pitchFamily="34" charset="0"/>
                <a:sym typeface="Symbol" panose="05050102010706020507" pitchFamily="18" charset="2"/>
              </a:rPr>
              <a:t></a:t>
            </a:r>
            <a:r>
              <a:rPr lang="el-GR" sz="2800" b="1" dirty="0">
                <a:solidFill>
                  <a:schemeClr val="accent1">
                    <a:lumMod val="75000"/>
                  </a:schemeClr>
                </a:solidFill>
                <a:effectLst>
                  <a:innerShdw blurRad="63500" dist="50800" dir="16200000">
                    <a:prstClr val="black">
                      <a:alpha val="50000"/>
                    </a:prstClr>
                  </a:innerShdw>
                </a:effectLst>
                <a:latin typeface="Calibri" panose="020F0502020204030204" pitchFamily="34" charset="0"/>
                <a:cs typeface="Calibri" panose="020F0502020204030204" pitchFamily="34" charset="0"/>
                <a:sym typeface="Symbol" panose="05050102010706020507" pitchFamily="18" charset="2"/>
              </a:rPr>
              <a:t>  </a:t>
            </a:r>
            <a:r>
              <a:rPr lang="el-GR" sz="2800" b="1" dirty="0">
                <a:solidFill>
                  <a:schemeClr val="accent1">
                    <a:lumMod val="75000"/>
                  </a:schemeClr>
                </a:solidFill>
                <a:latin typeface="+mj-lt"/>
                <a:cs typeface="Calibri" panose="020F0502020204030204" pitchFamily="34" charset="0"/>
              </a:rPr>
              <a:t>Ο GDPR δεν είναι μόνο αρχεία, πολιτικές και διαδικασίες, αλλά δημιουργεί μία νέα εταιρική κουλτούρα.</a:t>
            </a:r>
            <a:br>
              <a:rPr lang="el-GR" sz="2800" b="1" dirty="0">
                <a:solidFill>
                  <a:schemeClr val="accent1">
                    <a:lumMod val="75000"/>
                  </a:schemeClr>
                </a:solidFill>
                <a:latin typeface="Calibri" panose="020F0502020204030204" pitchFamily="34" charset="0"/>
                <a:cs typeface="Calibri" panose="020F0502020204030204" pitchFamily="34" charset="0"/>
              </a:rPr>
            </a:br>
            <a:endParaRPr lang="el-GR" sz="2800" b="1" dirty="0">
              <a:solidFill>
                <a:schemeClr val="accent1">
                  <a:lumMod val="75000"/>
                </a:schemeClr>
              </a:solidFill>
              <a:latin typeface="Calibri" panose="020F0502020204030204" pitchFamily="34" charset="0"/>
              <a:cs typeface="Calibri" panose="020F0502020204030204" pitchFamily="34" charset="0"/>
            </a:endParaRPr>
          </a:p>
          <a:p>
            <a:pPr marL="0" indent="0">
              <a:buNone/>
            </a:pPr>
            <a:r>
              <a:rPr lang="el-GR" sz="3600" b="1" dirty="0">
                <a:solidFill>
                  <a:schemeClr val="accent1">
                    <a:lumMod val="75000"/>
                  </a:schemeClr>
                </a:solidFill>
                <a:latin typeface="Calibri" panose="020F0502020204030204" pitchFamily="34" charset="0"/>
                <a:cs typeface="Calibri" panose="020F0502020204030204" pitchFamily="34" charset="0"/>
                <a:sym typeface="Symbol" panose="05050102010706020507" pitchFamily="18" charset="2"/>
              </a:rPr>
              <a:t></a:t>
            </a:r>
            <a:r>
              <a:rPr lang="el-GR" sz="2800" b="1" dirty="0">
                <a:solidFill>
                  <a:schemeClr val="accent1">
                    <a:lumMod val="75000"/>
                  </a:schemeClr>
                </a:solidFill>
                <a:latin typeface="Calibri" panose="020F0502020204030204" pitchFamily="34" charset="0"/>
                <a:cs typeface="Calibri" panose="020F0502020204030204" pitchFamily="34" charset="0"/>
                <a:sym typeface="Symbol" panose="05050102010706020507" pitchFamily="18" charset="2"/>
              </a:rPr>
              <a:t> </a:t>
            </a:r>
            <a:r>
              <a:rPr lang="el-GR" sz="2800" b="1" dirty="0">
                <a:solidFill>
                  <a:schemeClr val="accent1">
                    <a:lumMod val="75000"/>
                  </a:schemeClr>
                </a:solidFill>
                <a:latin typeface="+mj-lt"/>
                <a:cs typeface="Calibri" panose="020F0502020204030204" pitchFamily="34" charset="0"/>
              </a:rPr>
              <a:t>Η επιλογή της συμμόρφωσης ως επιχειρηματική       στρατηγική προσφέρει στην επιχείρηση όχι μόνο προστασία αλλά και ανταγωνιστικό πλεονέκτημα.</a:t>
            </a:r>
          </a:p>
        </p:txBody>
      </p:sp>
      <p:pic>
        <p:nvPicPr>
          <p:cNvPr id="4" name="Εικόνα 3">
            <a:extLst>
              <a:ext uri="{FF2B5EF4-FFF2-40B4-BE49-F238E27FC236}">
                <a16:creationId xmlns:a16="http://schemas.microsoft.com/office/drawing/2014/main" id="{451C0807-6FD8-4C05-9132-0C96A07E9F77}"/>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961454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2" name="Τίτλος 1"/>
          <p:cNvSpPr>
            <a:spLocks noGrp="1"/>
          </p:cNvSpPr>
          <p:nvPr>
            <p:ph type="title" idx="4294967295"/>
          </p:nvPr>
        </p:nvSpPr>
        <p:spPr>
          <a:xfrm>
            <a:off x="1074265" y="2415677"/>
            <a:ext cx="9601200" cy="1013323"/>
          </a:xfrm>
        </p:spPr>
        <p:txBody>
          <a:bodyPr rtlCol="0">
            <a:noAutofit/>
          </a:bodyPr>
          <a:lstStyle/>
          <a:p>
            <a:pPr algn="ctr" rtl="0"/>
            <a:r>
              <a:rPr lang="el-GR" dirty="0">
                <a:cs typeface="Calibri" panose="020F0502020204030204" pitchFamily="34" charset="0"/>
              </a:rPr>
              <a:t>Ευχαριστώ για την προσοχή σας!!</a:t>
            </a:r>
          </a:p>
        </p:txBody>
      </p:sp>
      <p:sp>
        <p:nvSpPr>
          <p:cNvPr id="4" name="Θέση κειμένου 3">
            <a:extLst>
              <a:ext uri="{FF2B5EF4-FFF2-40B4-BE49-F238E27FC236}">
                <a16:creationId xmlns:a16="http://schemas.microsoft.com/office/drawing/2014/main" id="{FDDFA73B-4FF1-4485-8088-5C5B3EC32955}"/>
              </a:ext>
            </a:extLst>
          </p:cNvPr>
          <p:cNvSpPr>
            <a:spLocks noGrp="1"/>
          </p:cNvSpPr>
          <p:nvPr>
            <p:ph type="body" idx="4294967295"/>
          </p:nvPr>
        </p:nvSpPr>
        <p:spPr>
          <a:xfrm>
            <a:off x="1074265" y="5146967"/>
            <a:ext cx="9601200" cy="457200"/>
          </a:xfrm>
        </p:spPr>
        <p:txBody>
          <a:bodyPr/>
          <a:lstStyle/>
          <a:p>
            <a:pPr marL="0" indent="0" algn="ctr">
              <a:buNone/>
            </a:pPr>
            <a:r>
              <a:rPr lang="el-GR" dirty="0">
                <a:solidFill>
                  <a:schemeClr val="accent1">
                    <a:lumMod val="75000"/>
                  </a:schemeClr>
                </a:solidFill>
              </a:rPr>
              <a:t>Νόπη Τιντζογλίδου</a:t>
            </a:r>
          </a:p>
        </p:txBody>
      </p:sp>
      <p:pic>
        <p:nvPicPr>
          <p:cNvPr id="6" name="Εικόνα 5">
            <a:extLst>
              <a:ext uri="{FF2B5EF4-FFF2-40B4-BE49-F238E27FC236}">
                <a16:creationId xmlns:a16="http://schemas.microsoft.com/office/drawing/2014/main" id="{26A98A93-FED7-44CA-96A3-74A61ADC29F9}"/>
              </a:ext>
            </a:extLst>
          </p:cNvPr>
          <p:cNvPicPr>
            <a:picLocks noChangeAspect="1"/>
          </p:cNvPicPr>
          <p:nvPr/>
        </p:nvPicPr>
        <p:blipFill>
          <a:blip r:embed="rId3"/>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362296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2" name="Ορθογώνιο 11">
            <a:extLst>
              <a:ext uri="{FF2B5EF4-FFF2-40B4-BE49-F238E27FC236}">
                <a16:creationId xmlns:a16="http://schemas.microsoft.com/office/drawing/2014/main" id="{066FC732-D2BC-4456-9316-D1DF46235251}"/>
              </a:ext>
            </a:extLst>
          </p:cNvPr>
          <p:cNvSpPr/>
          <p:nvPr/>
        </p:nvSpPr>
        <p:spPr>
          <a:xfrm>
            <a:off x="1195155" y="1228869"/>
            <a:ext cx="9987823" cy="3726544"/>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Θέση κειμένου 6">
            <a:extLst>
              <a:ext uri="{FF2B5EF4-FFF2-40B4-BE49-F238E27FC236}">
                <a16:creationId xmlns:a16="http://schemas.microsoft.com/office/drawing/2014/main" id="{9DA06885-C6B3-44B5-8E2F-1E903000DAF9}"/>
              </a:ext>
            </a:extLst>
          </p:cNvPr>
          <p:cNvSpPr>
            <a:spLocks noGrp="1"/>
          </p:cNvSpPr>
          <p:nvPr>
            <p:ph type="body" sz="quarter" idx="3"/>
          </p:nvPr>
        </p:nvSpPr>
        <p:spPr>
          <a:xfrm>
            <a:off x="900752" y="477308"/>
            <a:ext cx="10105915" cy="641350"/>
          </a:xfrm>
        </p:spPr>
        <p:txBody>
          <a:bodyPr>
            <a:normAutofit/>
          </a:bodyPr>
          <a:lstStyle/>
          <a:p>
            <a:pPr algn="ctr"/>
            <a:r>
              <a:rPr lang="el-GR" sz="2800" b="1" dirty="0">
                <a:solidFill>
                  <a:srgbClr val="A88F24">
                    <a:lumMod val="75000"/>
                  </a:srgbClr>
                </a:solidFill>
                <a:latin typeface="+mj-lt"/>
                <a:ea typeface="+mj-ea"/>
                <a:cs typeface="Calibri" panose="020F0502020204030204" pitchFamily="34" charset="0"/>
              </a:rPr>
              <a:t>Επιχειρήσεις τις οποίες αφορά o GDPR.</a:t>
            </a:r>
            <a:endParaRPr lang="el-GR" dirty="0"/>
          </a:p>
        </p:txBody>
      </p:sp>
      <p:sp>
        <p:nvSpPr>
          <p:cNvPr id="10" name="Θέση περιεχομένου 9">
            <a:extLst>
              <a:ext uri="{FF2B5EF4-FFF2-40B4-BE49-F238E27FC236}">
                <a16:creationId xmlns:a16="http://schemas.microsoft.com/office/drawing/2014/main" id="{759E168B-598C-479A-A052-62B3A5FF419E}"/>
              </a:ext>
            </a:extLst>
          </p:cNvPr>
          <p:cNvSpPr>
            <a:spLocks noGrp="1"/>
          </p:cNvSpPr>
          <p:nvPr>
            <p:ph sz="quarter" idx="4"/>
          </p:nvPr>
        </p:nvSpPr>
        <p:spPr>
          <a:xfrm>
            <a:off x="1970851" y="2265190"/>
            <a:ext cx="8436429" cy="1845493"/>
          </a:xfrm>
        </p:spPr>
        <p:txBody>
          <a:bodyPr>
            <a:normAutofit/>
          </a:bodyPr>
          <a:lstStyle/>
          <a:p>
            <a:r>
              <a:rPr lang="el-GR" dirty="0">
                <a:latin typeface="Calibri" panose="020F0502020204030204" pitchFamily="34" charset="0"/>
                <a:cs typeface="Calibri" panose="020F0502020204030204" pitchFamily="34" charset="0"/>
              </a:rPr>
              <a:t>Εταιρείες/ Επιχειρήσεις που λειτουργούν ως Υπεύθυνοι Επεξεργασίας ή Εκτελούντες την Επεξεργασία και βρίσκονται εγκατεστημένοι εντός Ε.Ε.</a:t>
            </a:r>
          </a:p>
          <a:p>
            <a:r>
              <a:rPr lang="el-GR" dirty="0">
                <a:latin typeface="Calibri" panose="020F0502020204030204" pitchFamily="34" charset="0"/>
                <a:cs typeface="Calibri" panose="020F0502020204030204" pitchFamily="34" charset="0"/>
              </a:rPr>
              <a:t>Εταιρείες/ Επιχειρήσεις που λειτουργούν ως Υπεύθυνοι Επεξεργασίας ή Εκτελούντες την Επεξεργασία και που επεξεργάζονται προσωπικά δεδομένα Ευρωπαίων πολιτών ακόμα και αν δεν είναι εγκατεστημένοι εντός Ε.Ε.</a:t>
            </a:r>
          </a:p>
          <a:p>
            <a:endParaRPr lang="el-GR" dirty="0"/>
          </a:p>
        </p:txBody>
      </p:sp>
      <p:sp>
        <p:nvSpPr>
          <p:cNvPr id="9" name="Θέση περιεχομένου 3">
            <a:extLst>
              <a:ext uri="{FF2B5EF4-FFF2-40B4-BE49-F238E27FC236}">
                <a16:creationId xmlns:a16="http://schemas.microsoft.com/office/drawing/2014/main" id="{0B18DFAE-E25B-4972-AE8B-672D83A9FC90}"/>
              </a:ext>
            </a:extLst>
          </p:cNvPr>
          <p:cNvSpPr txBox="1">
            <a:spLocks/>
          </p:cNvSpPr>
          <p:nvPr/>
        </p:nvSpPr>
        <p:spPr>
          <a:xfrm>
            <a:off x="5867400" y="3403432"/>
            <a:ext cx="5315578" cy="23877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lumMod val="75000"/>
                </a:schemeClr>
              </a:buClr>
              <a:buSzPct val="100000"/>
              <a:buFont typeface="Arial" pitchFamily="34" charset="0"/>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1200"/>
              </a:spcBef>
              <a:buClr>
                <a:schemeClr val="accent1">
                  <a:lumMod val="75000"/>
                </a:schemeClr>
              </a:buClr>
              <a:buSzPct val="100000"/>
              <a:buFont typeface="Arial" pitchFamily="34" charset="0"/>
              <a:buChar char="▪"/>
              <a:defRPr sz="1800" kern="1200">
                <a:solidFill>
                  <a:schemeClr val="tx1"/>
                </a:solidFill>
                <a:latin typeface="+mn-lt"/>
                <a:ea typeface="+mn-ea"/>
                <a:cs typeface="+mn-cs"/>
              </a:defRPr>
            </a:lvl2pPr>
            <a:lvl3pPr marL="685800" indent="-179388" algn="l" defTabSz="914400" rtl="0" eaLnBrk="1" latinLnBrk="0" hangingPunct="1">
              <a:lnSpc>
                <a:spcPct val="90000"/>
              </a:lnSpc>
              <a:spcBef>
                <a:spcPts val="8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3pPr>
            <a:lvl4pPr marL="914400" indent="-182880" algn="l" defTabSz="914400" rtl="0" eaLnBrk="1" latinLnBrk="0" hangingPunct="1">
              <a:lnSpc>
                <a:spcPct val="90000"/>
              </a:lnSpc>
              <a:spcBef>
                <a:spcPts val="8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4pPr>
            <a:lvl5pPr marL="11430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6pPr>
            <a:lvl7pPr marL="1600200" indent="-179388"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7pPr>
            <a:lvl8pPr marL="1828800" indent="-182880" algn="l" defTabSz="914400" rtl="0" eaLnBrk="1" latinLnBrk="0" hangingPunct="1">
              <a:lnSpc>
                <a:spcPct val="90000"/>
              </a:lnSpc>
              <a:spcBef>
                <a:spcPts val="600"/>
              </a:spcBef>
              <a:buClr>
                <a:schemeClr val="accent1">
                  <a:lumMod val="75000"/>
                </a:schemeClr>
              </a:buClr>
              <a:buSzPct val="100000"/>
              <a:buFont typeface="Arial" pitchFamily="34" charset="0"/>
              <a:buChar char="▪"/>
              <a:defRPr sz="1600" kern="1200">
                <a:solidFill>
                  <a:schemeClr val="tx1"/>
                </a:solidFill>
                <a:latin typeface="+mn-lt"/>
                <a:ea typeface="+mn-ea"/>
                <a:cs typeface="+mn-cs"/>
              </a:defRPr>
            </a:lvl8pPr>
            <a:lvl9pPr marL="1878012" indent="0" algn="l" defTabSz="914400" rtl="0" eaLnBrk="1" latinLnBrk="0" hangingPunct="1">
              <a:lnSpc>
                <a:spcPct val="90000"/>
              </a:lnSpc>
              <a:spcBef>
                <a:spcPts val="600"/>
              </a:spcBef>
              <a:buClr>
                <a:schemeClr val="accent1">
                  <a:lumMod val="75000"/>
                </a:schemeClr>
              </a:buClr>
              <a:buSzPct val="100000"/>
              <a:buFont typeface="Arial" pitchFamily="34" charset="0"/>
              <a:buNone/>
              <a:defRPr sz="1600" kern="1200">
                <a:solidFill>
                  <a:schemeClr val="tx1"/>
                </a:solidFill>
                <a:latin typeface="+mn-lt"/>
                <a:ea typeface="+mn-ea"/>
                <a:cs typeface="+mn-cs"/>
              </a:defRPr>
            </a:lvl9pPr>
          </a:lstStyle>
          <a:p>
            <a:endParaRPr lang="el-GR" sz="1700" dirty="0">
              <a:latin typeface="Calibri" panose="020F0502020204030204" pitchFamily="34" charset="0"/>
              <a:cs typeface="Calibri" panose="020F0502020204030204" pitchFamily="34" charset="0"/>
            </a:endParaRPr>
          </a:p>
        </p:txBody>
      </p:sp>
      <p:pic>
        <p:nvPicPr>
          <p:cNvPr id="13" name="Εικόνα 12">
            <a:extLst>
              <a:ext uri="{FF2B5EF4-FFF2-40B4-BE49-F238E27FC236}">
                <a16:creationId xmlns:a16="http://schemas.microsoft.com/office/drawing/2014/main" id="{03220262-DD12-454E-B5CD-D5926969662F}"/>
              </a:ext>
            </a:extLst>
          </p:cNvPr>
          <p:cNvPicPr>
            <a:picLocks noChangeAspect="1"/>
          </p:cNvPicPr>
          <p:nvPr/>
        </p:nvPicPr>
        <p:blipFill>
          <a:blip r:embed="rId3"/>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039847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 name="Θέση περιεχομένου 2"/>
          <p:cNvSpPr>
            <a:spLocks noGrp="1"/>
          </p:cNvSpPr>
          <p:nvPr>
            <p:ph type="body" idx="4294967295"/>
          </p:nvPr>
        </p:nvSpPr>
        <p:spPr>
          <a:xfrm>
            <a:off x="0" y="1817688"/>
            <a:ext cx="4572000" cy="641350"/>
          </a:xfrm>
        </p:spPr>
        <p:txBody>
          <a:bodyPr rtlCol="0">
            <a:normAutofit/>
          </a:bodyPr>
          <a:lstStyle/>
          <a:p>
            <a:pPr marL="0" indent="0" rtl="0">
              <a:buNone/>
            </a:pPr>
            <a:endParaRPr lang="el-GR" dirty="0"/>
          </a:p>
          <a:p>
            <a:pPr rtl="0"/>
            <a:endParaRPr lang="el-GR" dirty="0"/>
          </a:p>
        </p:txBody>
      </p:sp>
      <p:sp>
        <p:nvSpPr>
          <p:cNvPr id="10" name="Τίτλος 1">
            <a:extLst>
              <a:ext uri="{FF2B5EF4-FFF2-40B4-BE49-F238E27FC236}">
                <a16:creationId xmlns:a16="http://schemas.microsoft.com/office/drawing/2014/main" id="{1EFE758B-231F-4A08-A8E7-EECF16AAA704}"/>
              </a:ext>
            </a:extLst>
          </p:cNvPr>
          <p:cNvSpPr txBox="1">
            <a:spLocks/>
          </p:cNvSpPr>
          <p:nvPr/>
        </p:nvSpPr>
        <p:spPr>
          <a:xfrm>
            <a:off x="502024" y="919486"/>
            <a:ext cx="10883152" cy="70261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1" kern="1200">
                <a:solidFill>
                  <a:schemeClr val="accent1">
                    <a:lumMod val="75000"/>
                  </a:schemeClr>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l-GR" sz="2800" b="1" i="0" u="none" strike="noStrike" kern="1200" cap="none" spc="0" normalizeH="0" baseline="0" noProof="0" dirty="0">
                <a:ln>
                  <a:noFill/>
                </a:ln>
                <a:solidFill>
                  <a:srgbClr val="A88F24">
                    <a:lumMod val="75000"/>
                  </a:srgbClr>
                </a:solidFill>
                <a:effectLst/>
                <a:uLnTx/>
                <a:uFillTx/>
                <a:ea typeface="+mj-ea"/>
                <a:cs typeface="Calibri" panose="020F0502020204030204" pitchFamily="34" charset="0"/>
              </a:rPr>
              <a:t>Πράξεις που συνιστούν επεξεργασία προσωπικών δεδομένων </a:t>
            </a:r>
          </a:p>
        </p:txBody>
      </p:sp>
      <p:graphicFrame>
        <p:nvGraphicFramePr>
          <p:cNvPr id="29" name="Διάγραμμα 28">
            <a:extLst>
              <a:ext uri="{FF2B5EF4-FFF2-40B4-BE49-F238E27FC236}">
                <a16:creationId xmlns:a16="http://schemas.microsoft.com/office/drawing/2014/main" id="{9D24C288-9360-43B3-AEAC-1378ECE4494E}"/>
              </a:ext>
            </a:extLst>
          </p:cNvPr>
          <p:cNvGraphicFramePr/>
          <p:nvPr>
            <p:extLst>
              <p:ext uri="{D42A27DB-BD31-4B8C-83A1-F6EECF244321}">
                <p14:modId xmlns:p14="http://schemas.microsoft.com/office/powerpoint/2010/main" val="2406776731"/>
              </p:ext>
            </p:extLst>
          </p:nvPr>
        </p:nvGraphicFramePr>
        <p:xfrm>
          <a:off x="1151640" y="723893"/>
          <a:ext cx="9583921" cy="58287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Εικόνα 5">
            <a:extLst>
              <a:ext uri="{FF2B5EF4-FFF2-40B4-BE49-F238E27FC236}">
                <a16:creationId xmlns:a16="http://schemas.microsoft.com/office/drawing/2014/main" id="{FC2DF0E3-3282-4116-B55C-3C20DACC1C5D}"/>
              </a:ext>
            </a:extLst>
          </p:cNvPr>
          <p:cNvPicPr>
            <a:picLocks noChangeAspect="1"/>
          </p:cNvPicPr>
          <p:nvPr/>
        </p:nvPicPr>
        <p:blipFill>
          <a:blip r:embed="rId8"/>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988904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5" name="Ορθογώνιο 4">
            <a:extLst>
              <a:ext uri="{FF2B5EF4-FFF2-40B4-BE49-F238E27FC236}">
                <a16:creationId xmlns:a16="http://schemas.microsoft.com/office/drawing/2014/main" id="{1A7B12CA-9A3C-48CE-91B8-4523860CB638}"/>
              </a:ext>
            </a:extLst>
          </p:cNvPr>
          <p:cNvSpPr/>
          <p:nvPr/>
        </p:nvSpPr>
        <p:spPr>
          <a:xfrm>
            <a:off x="596899" y="677333"/>
            <a:ext cx="11069380" cy="5375123"/>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Τίτλος 2">
            <a:extLst>
              <a:ext uri="{FF2B5EF4-FFF2-40B4-BE49-F238E27FC236}">
                <a16:creationId xmlns:a16="http://schemas.microsoft.com/office/drawing/2014/main" id="{4BE6AD57-BB1A-4D4E-B0D0-B1FE6C215752}"/>
              </a:ext>
            </a:extLst>
          </p:cNvPr>
          <p:cNvSpPr>
            <a:spLocks noGrp="1"/>
          </p:cNvSpPr>
          <p:nvPr>
            <p:ph type="title"/>
          </p:nvPr>
        </p:nvSpPr>
        <p:spPr>
          <a:xfrm>
            <a:off x="561310" y="474133"/>
            <a:ext cx="9601200" cy="575733"/>
          </a:xfrm>
        </p:spPr>
        <p:txBody>
          <a:bodyPr>
            <a:noAutofit/>
          </a:bodyPr>
          <a:lstStyle/>
          <a:p>
            <a:r>
              <a:rPr lang="el-GR" sz="2800" dirty="0">
                <a:cs typeface="Calibri" panose="020F0502020204030204" pitchFamily="34" charset="0"/>
              </a:rPr>
              <a:t>Ποιες κυρώσεις προβλέπονται;</a:t>
            </a:r>
            <a:br>
              <a:rPr lang="el-GR" sz="2800" dirty="0">
                <a:cs typeface="Calibri" panose="020F0502020204030204" pitchFamily="34" charset="0"/>
              </a:rPr>
            </a:br>
            <a:endParaRPr lang="el-GR" sz="2800" dirty="0"/>
          </a:p>
        </p:txBody>
      </p:sp>
      <p:sp>
        <p:nvSpPr>
          <p:cNvPr id="8" name="Θέση περιεχομένου 7">
            <a:extLst>
              <a:ext uri="{FF2B5EF4-FFF2-40B4-BE49-F238E27FC236}">
                <a16:creationId xmlns:a16="http://schemas.microsoft.com/office/drawing/2014/main" id="{7EF68995-2625-4D14-AAEC-AD2CA719B403}"/>
              </a:ext>
            </a:extLst>
          </p:cNvPr>
          <p:cNvSpPr>
            <a:spLocks noGrp="1"/>
          </p:cNvSpPr>
          <p:nvPr>
            <p:ph idx="1"/>
          </p:nvPr>
        </p:nvSpPr>
        <p:spPr>
          <a:xfrm>
            <a:off x="561310" y="677334"/>
            <a:ext cx="11069380" cy="5842000"/>
          </a:xfrm>
        </p:spPr>
        <p:txBody>
          <a:bodyPr>
            <a:normAutofit fontScale="92500" lnSpcReduction="20000"/>
          </a:bodyPr>
          <a:lstStyle/>
          <a:p>
            <a:pPr marL="0" indent="0">
              <a:spcBef>
                <a:spcPts val="0"/>
              </a:spcBef>
              <a:spcAft>
                <a:spcPts val="600"/>
              </a:spcAft>
              <a:buNone/>
            </a:pPr>
            <a:r>
              <a:rPr lang="el-GR" b="1" dirty="0">
                <a:latin typeface="Calibri" panose="020F0502020204030204" pitchFamily="34" charset="0"/>
                <a:cs typeface="Calibri" panose="020F0502020204030204" pitchFamily="34" charset="0"/>
              </a:rPr>
              <a:t>Διοικητικές κυρώσεις </a:t>
            </a:r>
          </a:p>
          <a:p>
            <a:pPr marL="0" indent="0">
              <a:spcBef>
                <a:spcPts val="0"/>
              </a:spcBef>
              <a:spcAft>
                <a:spcPts val="600"/>
              </a:spcAft>
              <a:buNone/>
            </a:pPr>
            <a:r>
              <a:rPr lang="el-GR" b="1" dirty="0">
                <a:latin typeface="Calibri" panose="020F0502020204030204" pitchFamily="34" charset="0"/>
                <a:cs typeface="Calibri" panose="020F0502020204030204" pitchFamily="34" charset="0"/>
              </a:rPr>
              <a:t> </a:t>
            </a:r>
            <a:r>
              <a:rPr lang="el-GR" dirty="0">
                <a:latin typeface="Calibri" panose="020F0502020204030204" pitchFamily="34" charset="0"/>
                <a:cs typeface="Calibri" panose="020F0502020204030204" pitchFamily="34" charset="0"/>
              </a:rPr>
              <a:t>Επιβάλλονται από την Αρχή Προστασίας Δεδομένων Προσωπικού Χαρακτήρα</a:t>
            </a:r>
          </a:p>
          <a:p>
            <a:pPr>
              <a:spcBef>
                <a:spcPts val="0"/>
              </a:spcBef>
              <a:spcAft>
                <a:spcPts val="600"/>
              </a:spcAft>
            </a:pPr>
            <a:r>
              <a:rPr lang="el-GR" dirty="0">
                <a:latin typeface="Calibri" panose="020F0502020204030204" pitchFamily="34" charset="0"/>
                <a:cs typeface="Calibri" panose="020F0502020204030204" pitchFamily="34" charset="0"/>
              </a:rPr>
              <a:t>έως </a:t>
            </a:r>
            <a:r>
              <a:rPr lang="el-GR" b="1" dirty="0">
                <a:solidFill>
                  <a:schemeClr val="accent1">
                    <a:lumMod val="75000"/>
                  </a:schemeClr>
                </a:solidFill>
                <a:latin typeface="Calibri" panose="020F0502020204030204" pitchFamily="34" charset="0"/>
                <a:cs typeface="Calibri" panose="020F0502020204030204" pitchFamily="34" charset="0"/>
              </a:rPr>
              <a:t>10.000.000€</a:t>
            </a:r>
            <a:r>
              <a:rPr lang="el-GR" dirty="0">
                <a:latin typeface="Calibri" panose="020F0502020204030204" pitchFamily="34" charset="0"/>
                <a:cs typeface="Calibri" panose="020F0502020204030204" pitchFamily="34" charset="0"/>
              </a:rPr>
              <a:t> ή </a:t>
            </a:r>
            <a:r>
              <a:rPr lang="el-GR" b="1" dirty="0">
                <a:solidFill>
                  <a:schemeClr val="accent1">
                    <a:lumMod val="75000"/>
                  </a:schemeClr>
                </a:solidFill>
                <a:latin typeface="Calibri" panose="020F0502020204030204" pitchFamily="34" charset="0"/>
                <a:cs typeface="Calibri" panose="020F0502020204030204" pitchFamily="34" charset="0"/>
              </a:rPr>
              <a:t>2%</a:t>
            </a:r>
            <a:r>
              <a:rPr lang="el-GR" dirty="0">
                <a:latin typeface="Calibri" panose="020F0502020204030204" pitchFamily="34" charset="0"/>
                <a:cs typeface="Calibri" panose="020F0502020204030204" pitchFamily="34" charset="0"/>
              </a:rPr>
              <a:t> του παγκόσμιου τζίρου μιας επιχείρησης</a:t>
            </a:r>
          </a:p>
          <a:p>
            <a:pPr lvl="1">
              <a:spcBef>
                <a:spcPts val="0"/>
              </a:spcBef>
              <a:spcAft>
                <a:spcPts val="600"/>
              </a:spcAft>
              <a:buFont typeface="Courier New" panose="02070309020205020404" pitchFamily="49" charset="0"/>
              <a:buChar char="o"/>
            </a:pPr>
            <a:r>
              <a:rPr lang="el-GR" sz="1900" dirty="0">
                <a:latin typeface="Calibri" panose="020F0502020204030204" pitchFamily="34" charset="0"/>
                <a:cs typeface="Calibri" panose="020F0502020204030204" pitchFamily="34" charset="0"/>
              </a:rPr>
              <a:t>Για παραβιάσεις των υποχρεώσεων του Υπευθύνου Επεξεργασίας ή του Εκτελούντος την Επεξεργασίας σύμφωνα με τα άρθρα 8, 11, 25 έως 39, 42 και 43.</a:t>
            </a:r>
          </a:p>
          <a:p>
            <a:pPr>
              <a:spcBef>
                <a:spcPts val="0"/>
              </a:spcBef>
              <a:spcAft>
                <a:spcPts val="600"/>
              </a:spcAft>
            </a:pPr>
            <a:r>
              <a:rPr lang="el-GR" dirty="0">
                <a:latin typeface="Calibri" panose="020F0502020204030204" pitchFamily="34" charset="0"/>
                <a:cs typeface="Calibri" panose="020F0502020204030204" pitchFamily="34" charset="0"/>
              </a:rPr>
              <a:t>έως </a:t>
            </a:r>
            <a:r>
              <a:rPr lang="el-GR" b="1" dirty="0">
                <a:solidFill>
                  <a:schemeClr val="accent1">
                    <a:lumMod val="75000"/>
                  </a:schemeClr>
                </a:solidFill>
                <a:latin typeface="Calibri" panose="020F0502020204030204" pitchFamily="34" charset="0"/>
                <a:cs typeface="Calibri" panose="020F0502020204030204" pitchFamily="34" charset="0"/>
              </a:rPr>
              <a:t>20.000.000€</a:t>
            </a:r>
            <a:r>
              <a:rPr lang="el-GR" dirty="0">
                <a:solidFill>
                  <a:schemeClr val="accent1"/>
                </a:solidFill>
                <a:latin typeface="Calibri" panose="020F0502020204030204" pitchFamily="34" charset="0"/>
                <a:cs typeface="Calibri" panose="020F0502020204030204" pitchFamily="34" charset="0"/>
              </a:rPr>
              <a:t> </a:t>
            </a:r>
            <a:r>
              <a:rPr lang="el-GR" dirty="0">
                <a:latin typeface="Calibri" panose="020F0502020204030204" pitchFamily="34" charset="0"/>
                <a:cs typeface="Calibri" panose="020F0502020204030204" pitchFamily="34" charset="0"/>
              </a:rPr>
              <a:t>ή </a:t>
            </a:r>
            <a:r>
              <a:rPr lang="el-GR" b="1" dirty="0">
                <a:solidFill>
                  <a:schemeClr val="accent1">
                    <a:lumMod val="75000"/>
                  </a:schemeClr>
                </a:solidFill>
                <a:latin typeface="Calibri" panose="020F0502020204030204" pitchFamily="34" charset="0"/>
                <a:cs typeface="Calibri" panose="020F0502020204030204" pitchFamily="34" charset="0"/>
              </a:rPr>
              <a:t>4%</a:t>
            </a:r>
            <a:r>
              <a:rPr lang="el-GR" dirty="0">
                <a:solidFill>
                  <a:srgbClr val="00B0F0"/>
                </a:solidFill>
                <a:latin typeface="Calibri" panose="020F0502020204030204" pitchFamily="34" charset="0"/>
                <a:cs typeface="Calibri" panose="020F0502020204030204" pitchFamily="34" charset="0"/>
              </a:rPr>
              <a:t> </a:t>
            </a:r>
            <a:r>
              <a:rPr lang="el-GR" dirty="0">
                <a:latin typeface="Calibri" panose="020F0502020204030204" pitchFamily="34" charset="0"/>
                <a:cs typeface="Calibri" panose="020F0502020204030204" pitchFamily="34" charset="0"/>
              </a:rPr>
              <a:t>του παγκόσμιου τζίρου μιας επιχείρησης</a:t>
            </a:r>
          </a:p>
          <a:p>
            <a:pPr lvl="1">
              <a:spcBef>
                <a:spcPts val="0"/>
              </a:spcBef>
              <a:spcAft>
                <a:spcPts val="600"/>
              </a:spcAft>
              <a:buFont typeface="Courier New" panose="02070309020205020404" pitchFamily="49" charset="0"/>
              <a:buChar char="o"/>
            </a:pPr>
            <a:r>
              <a:rPr lang="el-GR" sz="1900" dirty="0">
                <a:latin typeface="Calibri" panose="020F0502020204030204" pitchFamily="34" charset="0"/>
                <a:cs typeface="Calibri" panose="020F0502020204030204" pitchFamily="34" charset="0"/>
              </a:rPr>
              <a:t>Για παραβιάσεις των βασικών αρχών για την επεξεργασία, </a:t>
            </a:r>
          </a:p>
          <a:p>
            <a:pPr lvl="1">
              <a:spcBef>
                <a:spcPts val="0"/>
              </a:spcBef>
              <a:spcAft>
                <a:spcPts val="600"/>
              </a:spcAft>
              <a:buFont typeface="Courier New" panose="02070309020205020404" pitchFamily="49" charset="0"/>
              <a:buChar char="o"/>
            </a:pPr>
            <a:r>
              <a:rPr lang="el-GR" sz="1900" dirty="0">
                <a:latin typeface="Calibri" panose="020F0502020204030204" pitchFamily="34" charset="0"/>
                <a:cs typeface="Calibri" panose="020F0502020204030204" pitchFamily="34" charset="0"/>
              </a:rPr>
              <a:t>Για παραβιάσεις που αφορούν διαβιβάσεις δεδομένων σε αποδέκτη σε Τρίτη χώρα ή σε διεθνή οργανισμό,</a:t>
            </a:r>
          </a:p>
          <a:p>
            <a:pPr lvl="1">
              <a:spcBef>
                <a:spcPts val="0"/>
              </a:spcBef>
              <a:spcAft>
                <a:spcPts val="600"/>
              </a:spcAft>
              <a:buFont typeface="Courier New" panose="02070309020205020404" pitchFamily="49" charset="0"/>
              <a:buChar char="o"/>
            </a:pPr>
            <a:r>
              <a:rPr lang="el-GR" sz="1900" dirty="0">
                <a:latin typeface="Calibri" panose="020F0502020204030204" pitchFamily="34" charset="0"/>
                <a:cs typeface="Calibri" panose="020F0502020204030204" pitchFamily="34" charset="0"/>
              </a:rPr>
              <a:t>Για παραβιάσεις οποιονδήποτε υποχρεώσεων σύμφωνα με το δίκαιο του κράτους μέλους σχετικά με ειδικές περιπτώσεις επεξεργασίας,</a:t>
            </a:r>
          </a:p>
          <a:p>
            <a:pPr lvl="1">
              <a:spcBef>
                <a:spcPts val="0"/>
              </a:spcBef>
              <a:spcAft>
                <a:spcPts val="600"/>
              </a:spcAft>
              <a:buFont typeface="Courier New" panose="02070309020205020404" pitchFamily="49" charset="0"/>
              <a:buChar char="o"/>
            </a:pPr>
            <a:r>
              <a:rPr lang="el-GR" sz="1900" dirty="0">
                <a:latin typeface="Calibri" panose="020F0502020204030204" pitchFamily="34" charset="0"/>
                <a:cs typeface="Calibri" panose="020F0502020204030204" pitchFamily="34" charset="0"/>
              </a:rPr>
              <a:t>Για μη συμμόρφωση με εντολή της ΑΠΔΠΧ.</a:t>
            </a:r>
          </a:p>
          <a:p>
            <a:pPr marL="0" indent="0">
              <a:spcBef>
                <a:spcPts val="0"/>
              </a:spcBef>
              <a:spcAft>
                <a:spcPts val="600"/>
              </a:spcAft>
              <a:buNone/>
            </a:pPr>
            <a:endParaRPr lang="el-GR" dirty="0">
              <a:latin typeface="Calibri" panose="020F0502020204030204" pitchFamily="34" charset="0"/>
              <a:cs typeface="Calibri" panose="020F0502020204030204" pitchFamily="34" charset="0"/>
            </a:endParaRPr>
          </a:p>
          <a:p>
            <a:pPr marL="0" indent="0">
              <a:spcBef>
                <a:spcPts val="0"/>
              </a:spcBef>
              <a:spcAft>
                <a:spcPts val="600"/>
              </a:spcAft>
              <a:buNone/>
            </a:pPr>
            <a:r>
              <a:rPr lang="el-GR" b="1" dirty="0">
                <a:latin typeface="Calibri" panose="020F0502020204030204" pitchFamily="34" charset="0"/>
                <a:cs typeface="Calibri" panose="020F0502020204030204" pitchFamily="34" charset="0"/>
              </a:rPr>
              <a:t>Αστικές κυρώσεις</a:t>
            </a:r>
          </a:p>
          <a:p>
            <a:pPr marL="0" indent="0">
              <a:spcBef>
                <a:spcPts val="0"/>
              </a:spcBef>
              <a:spcAft>
                <a:spcPts val="600"/>
              </a:spcAft>
              <a:buNone/>
            </a:pPr>
            <a:r>
              <a:rPr lang="el-GR" dirty="0">
                <a:latin typeface="Calibri" panose="020F0502020204030204" pitchFamily="34" charset="0"/>
                <a:cs typeface="Calibri" panose="020F0502020204030204" pitchFamily="34" charset="0"/>
              </a:rPr>
              <a:t>Τα ΥΔ μπορούν να ζητήσουν αποζημίωση ασκώντας αγωγή στα αστικά δικαστήρια.</a:t>
            </a:r>
          </a:p>
          <a:p>
            <a:pPr marL="0" indent="0">
              <a:spcBef>
                <a:spcPts val="0"/>
              </a:spcBef>
              <a:spcAft>
                <a:spcPts val="600"/>
              </a:spcAft>
              <a:buNone/>
            </a:pPr>
            <a:endParaRPr lang="el-GR" dirty="0">
              <a:latin typeface="Calibri" panose="020F0502020204030204" pitchFamily="34" charset="0"/>
              <a:cs typeface="Calibri" panose="020F0502020204030204" pitchFamily="34" charset="0"/>
            </a:endParaRPr>
          </a:p>
          <a:p>
            <a:pPr marL="0" indent="0">
              <a:spcBef>
                <a:spcPts val="0"/>
              </a:spcBef>
              <a:spcAft>
                <a:spcPts val="600"/>
              </a:spcAft>
              <a:buNone/>
            </a:pPr>
            <a:r>
              <a:rPr lang="el-GR" b="1" dirty="0">
                <a:latin typeface="Calibri" panose="020F0502020204030204" pitchFamily="34" charset="0"/>
                <a:cs typeface="Calibri" panose="020F0502020204030204" pitchFamily="34" charset="0"/>
              </a:rPr>
              <a:t>Ποινικές κυρώσεις</a:t>
            </a:r>
            <a:endParaRPr lang="en-US" b="1" dirty="0">
              <a:latin typeface="Calibri" panose="020F0502020204030204" pitchFamily="34" charset="0"/>
              <a:cs typeface="Calibri" panose="020F0502020204030204" pitchFamily="34" charset="0"/>
            </a:endParaRPr>
          </a:p>
          <a:p>
            <a:pPr marL="0" indent="0">
              <a:spcBef>
                <a:spcPts val="0"/>
              </a:spcBef>
              <a:spcAft>
                <a:spcPts val="600"/>
              </a:spcAft>
              <a:buNone/>
            </a:pPr>
            <a:r>
              <a:rPr lang="el-GR" dirty="0">
                <a:latin typeface="Calibri" panose="020F0502020204030204" pitchFamily="34" charset="0"/>
                <a:cs typeface="Calibri" panose="020F0502020204030204" pitchFamily="34" charset="0"/>
              </a:rPr>
              <a:t>Ο Κανονισμός επιτρέπει στον εκάστοτε εθνικό νομοθέτη να ρυθμίσει την ποινική κύρωση. Στο σχέδιο νόμου, το βασικό έγκλημα της παράνομης επεξεργασίας έχει </a:t>
            </a:r>
            <a:r>
              <a:rPr lang="el-GR" dirty="0" err="1">
                <a:latin typeface="Calibri" panose="020F0502020204030204" pitchFamily="34" charset="0"/>
                <a:cs typeface="Calibri" panose="020F0502020204030204" pitchFamily="34" charset="0"/>
              </a:rPr>
              <a:t>πλημμεληματικό</a:t>
            </a:r>
            <a:r>
              <a:rPr lang="el-GR" dirty="0">
                <a:latin typeface="Calibri" panose="020F0502020204030204" pitchFamily="34" charset="0"/>
                <a:cs typeface="Calibri" panose="020F0502020204030204" pitchFamily="34" charset="0"/>
              </a:rPr>
              <a:t> χαρακτήρα, διώκεται </a:t>
            </a:r>
            <a:r>
              <a:rPr lang="el-GR">
                <a:latin typeface="Calibri" panose="020F0502020204030204" pitchFamily="34" charset="0"/>
                <a:cs typeface="Calibri" panose="020F0502020204030204" pitchFamily="34" charset="0"/>
              </a:rPr>
              <a:t>κατ’ έγκληση </a:t>
            </a:r>
            <a:r>
              <a:rPr lang="el-GR" dirty="0">
                <a:latin typeface="Calibri" panose="020F0502020204030204" pitchFamily="34" charset="0"/>
                <a:cs typeface="Calibri" panose="020F0502020204030204" pitchFamily="34" charset="0"/>
              </a:rPr>
              <a:t>και τιμωρείται αποκλειστικά με φυλάκιση. Στις διακεκριμένες μορφές του εγκλήματος επιβάλλεται και χρηματική ποινή έως 100.000,00 ευρώ. Σε περίπτωση πρόκλησης κινδύνου του δημοκρατικού πολιτεύματος ή εθνικής ασφάλειας επιβάλλεται ποινή κάθειρξης και χρηματική ποινή έως 300.000,00 ευρώ.</a:t>
            </a:r>
            <a:endParaRPr lang="en-US" dirty="0">
              <a:latin typeface="Calibri" panose="020F0502020204030204" pitchFamily="34" charset="0"/>
              <a:cs typeface="Calibri" panose="020F0502020204030204" pitchFamily="34" charset="0"/>
            </a:endParaRPr>
          </a:p>
          <a:p>
            <a:pPr marL="0" indent="0">
              <a:spcBef>
                <a:spcPts val="0"/>
              </a:spcBef>
              <a:spcAft>
                <a:spcPts val="600"/>
              </a:spcAft>
              <a:buNone/>
            </a:pPr>
            <a:endParaRPr lang="en-US" b="1" dirty="0">
              <a:latin typeface="Calibri" panose="020F0502020204030204" pitchFamily="34" charset="0"/>
              <a:cs typeface="Calibri" panose="020F0502020204030204" pitchFamily="34" charset="0"/>
            </a:endParaRPr>
          </a:p>
          <a:p>
            <a:pPr marL="0" indent="0">
              <a:spcBef>
                <a:spcPts val="0"/>
              </a:spcBef>
              <a:spcAft>
                <a:spcPts val="600"/>
              </a:spcAft>
              <a:buNone/>
            </a:pPr>
            <a:endParaRPr lang="el-GR" b="1" dirty="0"/>
          </a:p>
          <a:p>
            <a:pPr marL="0" indent="0">
              <a:buNone/>
            </a:pPr>
            <a:endParaRPr lang="el-GR" dirty="0"/>
          </a:p>
        </p:txBody>
      </p:sp>
      <p:pic>
        <p:nvPicPr>
          <p:cNvPr id="6" name="Εικόνα 5">
            <a:extLst>
              <a:ext uri="{FF2B5EF4-FFF2-40B4-BE49-F238E27FC236}">
                <a16:creationId xmlns:a16="http://schemas.microsoft.com/office/drawing/2014/main" id="{78D88E15-7733-4F9A-8355-0658393F5CB8}"/>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3665995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9" name="Title 2">
            <a:extLst>
              <a:ext uri="{FF2B5EF4-FFF2-40B4-BE49-F238E27FC236}">
                <a16:creationId xmlns:a16="http://schemas.microsoft.com/office/drawing/2014/main" id="{3D4BF2A5-2B7F-4AFE-A6BB-949D9FCFCBB0}"/>
              </a:ext>
            </a:extLst>
          </p:cNvPr>
          <p:cNvSpPr>
            <a:spLocks noGrp="1"/>
          </p:cNvSpPr>
          <p:nvPr>
            <p:ph type="title"/>
          </p:nvPr>
        </p:nvSpPr>
        <p:spPr>
          <a:xfrm>
            <a:off x="1080303" y="268941"/>
            <a:ext cx="9816297" cy="731953"/>
          </a:xfrm>
        </p:spPr>
        <p:txBody>
          <a:bodyPr>
            <a:normAutofit/>
          </a:bodyPr>
          <a:lstStyle/>
          <a:p>
            <a:pPr algn="ctr"/>
            <a:r>
              <a:rPr lang="el-GR" sz="2800" dirty="0"/>
              <a:t>Στάδια υλοποίησης συμμόρφωσης</a:t>
            </a:r>
          </a:p>
        </p:txBody>
      </p:sp>
      <p:graphicFrame>
        <p:nvGraphicFramePr>
          <p:cNvPr id="2" name="Διάγραμμα 1">
            <a:extLst>
              <a:ext uri="{FF2B5EF4-FFF2-40B4-BE49-F238E27FC236}">
                <a16:creationId xmlns:a16="http://schemas.microsoft.com/office/drawing/2014/main" id="{1DC3FC52-E853-4F6B-AD6B-DE6CE0F124E9}"/>
              </a:ext>
            </a:extLst>
          </p:cNvPr>
          <p:cNvGraphicFramePr/>
          <p:nvPr>
            <p:extLst>
              <p:ext uri="{D42A27DB-BD31-4B8C-83A1-F6EECF244321}">
                <p14:modId xmlns:p14="http://schemas.microsoft.com/office/powerpoint/2010/main" val="1274083530"/>
              </p:ext>
            </p:extLst>
          </p:nvPr>
        </p:nvGraphicFramePr>
        <p:xfrm>
          <a:off x="1080302" y="781166"/>
          <a:ext cx="981629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Εικόνα 4">
            <a:extLst>
              <a:ext uri="{FF2B5EF4-FFF2-40B4-BE49-F238E27FC236}">
                <a16:creationId xmlns:a16="http://schemas.microsoft.com/office/drawing/2014/main" id="{4BD1B941-F69E-4E32-AA45-D25B11199F29}"/>
              </a:ext>
            </a:extLst>
          </p:cNvPr>
          <p:cNvPicPr>
            <a:picLocks noChangeAspect="1"/>
          </p:cNvPicPr>
          <p:nvPr/>
        </p:nvPicPr>
        <p:blipFill>
          <a:blip r:embed="rId8"/>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1875645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rgbClr val="E8D792"/>
            </a:gs>
            <a:gs pos="0">
              <a:schemeClr val="bg1">
                <a:lumMod val="100000"/>
              </a:schemeClr>
            </a:gs>
            <a:gs pos="100000">
              <a:schemeClr val="bg1">
                <a:lumMod val="95000"/>
                <a:alpha val="65000"/>
              </a:schemeClr>
            </a:gs>
          </a:gsLst>
          <a:lin ang="5400000" scaled="1"/>
          <a:tileRect/>
        </a:gradFill>
        <a:effectLst/>
      </p:bgPr>
    </p:bg>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C1BC1840-7F23-492F-871A-526CDE29B726}"/>
              </a:ext>
            </a:extLst>
          </p:cNvPr>
          <p:cNvSpPr>
            <a:spLocks noGrp="1"/>
          </p:cNvSpPr>
          <p:nvPr>
            <p:ph type="title" idx="4294967295"/>
          </p:nvPr>
        </p:nvSpPr>
        <p:spPr>
          <a:xfrm>
            <a:off x="1295400" y="2861861"/>
            <a:ext cx="9601200" cy="1134278"/>
          </a:xfrm>
        </p:spPr>
        <p:txBody>
          <a:bodyPr>
            <a:noAutofit/>
          </a:bodyPr>
          <a:lstStyle/>
          <a:p>
            <a:pPr algn="ctr"/>
            <a:r>
              <a:rPr lang="el-GR" dirty="0">
                <a:cs typeface="Calibri" panose="020F0502020204030204" pitchFamily="34" charset="0"/>
              </a:rPr>
              <a:t>Οι ενέργειες του  νομικού συμβούλου για τη συμμόρφωση της επιχείρησης</a:t>
            </a:r>
          </a:p>
        </p:txBody>
      </p:sp>
      <p:pic>
        <p:nvPicPr>
          <p:cNvPr id="4" name="Εικόνα 3">
            <a:extLst>
              <a:ext uri="{FF2B5EF4-FFF2-40B4-BE49-F238E27FC236}">
                <a16:creationId xmlns:a16="http://schemas.microsoft.com/office/drawing/2014/main" id="{CF2307B1-FFED-4F4B-A12C-8594B7C483BE}"/>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2426588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16" name="Διάγραμμα 15">
            <a:extLst>
              <a:ext uri="{FF2B5EF4-FFF2-40B4-BE49-F238E27FC236}">
                <a16:creationId xmlns:a16="http://schemas.microsoft.com/office/drawing/2014/main" id="{6DBBF820-75E4-4387-87F6-12F1EB031A59}"/>
              </a:ext>
            </a:extLst>
          </p:cNvPr>
          <p:cNvGraphicFramePr/>
          <p:nvPr>
            <p:extLst>
              <p:ext uri="{D42A27DB-BD31-4B8C-83A1-F6EECF244321}">
                <p14:modId xmlns:p14="http://schemas.microsoft.com/office/powerpoint/2010/main" val="3993161358"/>
              </p:ext>
            </p:extLst>
          </p:nvPr>
        </p:nvGraphicFramePr>
        <p:xfrm>
          <a:off x="176893" y="664110"/>
          <a:ext cx="11838214" cy="5529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Εικόνα 4">
            <a:extLst>
              <a:ext uri="{FF2B5EF4-FFF2-40B4-BE49-F238E27FC236}">
                <a16:creationId xmlns:a16="http://schemas.microsoft.com/office/drawing/2014/main" id="{29AF6162-4870-4FAD-8C68-DC5B0F2C46B7}"/>
              </a:ext>
            </a:extLst>
          </p:cNvPr>
          <p:cNvPicPr>
            <a:picLocks noChangeAspect="1"/>
          </p:cNvPicPr>
          <p:nvPr/>
        </p:nvPicPr>
        <p:blipFill>
          <a:blip r:embed="rId7"/>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140690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Ορθογώνιο 6">
            <a:extLst>
              <a:ext uri="{FF2B5EF4-FFF2-40B4-BE49-F238E27FC236}">
                <a16:creationId xmlns:a16="http://schemas.microsoft.com/office/drawing/2014/main" id="{97BAABE4-B74E-4D71-A2AB-6DAD6A5A8074}"/>
              </a:ext>
            </a:extLst>
          </p:cNvPr>
          <p:cNvSpPr/>
          <p:nvPr/>
        </p:nvSpPr>
        <p:spPr>
          <a:xfrm>
            <a:off x="596899" y="2420983"/>
            <a:ext cx="11116130" cy="2268674"/>
          </a:xfrm>
          <a:prstGeom prst="rect">
            <a:avLst/>
          </a:prstGeom>
          <a:solidFill>
            <a:srgbClr val="1E39AE"/>
          </a:solid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
        <p:nvSpPr>
          <p:cNvPr id="4" name="Τίτλος 3">
            <a:extLst>
              <a:ext uri="{FF2B5EF4-FFF2-40B4-BE49-F238E27FC236}">
                <a16:creationId xmlns:a16="http://schemas.microsoft.com/office/drawing/2014/main" id="{8E8BB562-F62B-4ADB-A962-5628EA45EB5F}"/>
              </a:ext>
            </a:extLst>
          </p:cNvPr>
          <p:cNvSpPr>
            <a:spLocks noGrp="1"/>
          </p:cNvSpPr>
          <p:nvPr>
            <p:ph type="title"/>
          </p:nvPr>
        </p:nvSpPr>
        <p:spPr>
          <a:xfrm>
            <a:off x="763674" y="1408185"/>
            <a:ext cx="10773901" cy="760160"/>
          </a:xfrm>
        </p:spPr>
        <p:txBody>
          <a:bodyPr>
            <a:noAutofit/>
          </a:bodyPr>
          <a:lstStyle/>
          <a:p>
            <a:r>
              <a:rPr lang="el-GR" sz="2800" dirty="0">
                <a:cs typeface="Calibri" panose="020F0502020204030204" pitchFamily="34" charset="0"/>
              </a:rPr>
              <a:t>1. Προετοιμασία για την έναρξη του έργου συμμόρφωσης με τον GDPR</a:t>
            </a:r>
          </a:p>
        </p:txBody>
      </p:sp>
      <p:sp>
        <p:nvSpPr>
          <p:cNvPr id="5" name="Θέση περιεχομένου 4">
            <a:extLst>
              <a:ext uri="{FF2B5EF4-FFF2-40B4-BE49-F238E27FC236}">
                <a16:creationId xmlns:a16="http://schemas.microsoft.com/office/drawing/2014/main" id="{D8EDB049-B83F-47DE-9013-56BA685A6F00}"/>
              </a:ext>
            </a:extLst>
          </p:cNvPr>
          <p:cNvSpPr>
            <a:spLocks noGrp="1"/>
          </p:cNvSpPr>
          <p:nvPr>
            <p:ph idx="1"/>
          </p:nvPr>
        </p:nvSpPr>
        <p:spPr>
          <a:xfrm>
            <a:off x="763675" y="2741268"/>
            <a:ext cx="10773901" cy="1506037"/>
          </a:xfrm>
        </p:spPr>
        <p:txBody>
          <a:bodyPr>
            <a:noAutofit/>
          </a:bodyPr>
          <a:lstStyle/>
          <a:p>
            <a:r>
              <a:rPr lang="el-GR" dirty="0">
                <a:latin typeface="Calibri" panose="020F0502020204030204" pitchFamily="34" charset="0"/>
                <a:cs typeface="Calibri" panose="020F0502020204030204" pitchFamily="34" charset="0"/>
              </a:rPr>
              <a:t>Ενημέρωση των στελεχών της επιχείρησης σχετικά με το αντικείμενο του έργου και εν γένει με τον Κανονισμό GDPR.</a:t>
            </a:r>
          </a:p>
          <a:p>
            <a:r>
              <a:rPr lang="el-GR" dirty="0">
                <a:latin typeface="Calibri" panose="020F0502020204030204" pitchFamily="34" charset="0"/>
                <a:cs typeface="Calibri" panose="020F0502020204030204" pitchFamily="34" charset="0"/>
              </a:rPr>
              <a:t>Κατανόηση του αντικειμένου της επιχείρησης.</a:t>
            </a:r>
          </a:p>
          <a:p>
            <a:r>
              <a:rPr lang="el-GR" dirty="0">
                <a:latin typeface="Calibri" panose="020F0502020204030204" pitchFamily="34" charset="0"/>
                <a:cs typeface="Calibri" panose="020F0502020204030204" pitchFamily="34" charset="0"/>
              </a:rPr>
              <a:t>Συναπόφαση για το πλάνο ενεργειών συμμόρφωσης της επιχείρησης.</a:t>
            </a:r>
          </a:p>
        </p:txBody>
      </p:sp>
      <p:pic>
        <p:nvPicPr>
          <p:cNvPr id="8" name="Εικόνα 7">
            <a:extLst>
              <a:ext uri="{FF2B5EF4-FFF2-40B4-BE49-F238E27FC236}">
                <a16:creationId xmlns:a16="http://schemas.microsoft.com/office/drawing/2014/main" id="{97B1FEDC-9132-4560-99F9-1FEA95A2EEB2}"/>
              </a:ext>
            </a:extLst>
          </p:cNvPr>
          <p:cNvPicPr>
            <a:picLocks noChangeAspect="1"/>
          </p:cNvPicPr>
          <p:nvPr/>
        </p:nvPicPr>
        <p:blipFill>
          <a:blip r:embed="rId2"/>
          <a:stretch>
            <a:fillRect/>
          </a:stretch>
        </p:blipFill>
        <p:spPr>
          <a:xfrm>
            <a:off x="10128751" y="6222192"/>
            <a:ext cx="1535697" cy="612304"/>
          </a:xfrm>
          <a:prstGeom prst="rect">
            <a:avLst/>
          </a:prstGeom>
        </p:spPr>
      </p:pic>
    </p:spTree>
    <p:extLst>
      <p:ext uri="{BB962C8B-B14F-4D97-AF65-F5344CB8AC3E}">
        <p14:creationId xmlns:p14="http://schemas.microsoft.com/office/powerpoint/2010/main" val="985288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Πλέγμα ρόμβου 16x9">
  <a:themeElements>
    <a:clrScheme name="Προσαρμοσμένο 2">
      <a:dk1>
        <a:srgbClr val="2D2E2D"/>
      </a:dk1>
      <a:lt1>
        <a:sysClr val="window" lastClr="FFFFFF"/>
      </a:lt1>
      <a:dk2>
        <a:srgbClr val="000000"/>
      </a:dk2>
      <a:lt2>
        <a:srgbClr val="EAEAEA"/>
      </a:lt2>
      <a:accent1>
        <a:srgbClr val="A88F24"/>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6308529_TF03031015" id="{C2674361-441A-4E47-BEAD-6B32B3CE88A5}" vid="{C0FB237C-F5F3-4D80-8DB3-2553A167F948}"/>
    </a:ext>
  </a:extLst>
</a:theme>
</file>

<file path=ppt/theme/theme2.xml><?xml version="1.0" encoding="utf-8"?>
<a:theme xmlns:a="http://schemas.openxmlformats.org/drawingml/2006/main" name="Θέμα του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DiamondGrid">
      <a:dk1>
        <a:srgbClr val="2D2E2D"/>
      </a:dk1>
      <a:lt1>
        <a:sysClr val="window" lastClr="FFFFFF"/>
      </a:lt1>
      <a:dk2>
        <a:srgbClr val="000000"/>
      </a:dk2>
      <a:lt2>
        <a:srgbClr val="EAEAEA"/>
      </a:lt2>
      <a:accent1>
        <a:srgbClr val="D15A3E"/>
      </a:accent1>
      <a:accent2>
        <a:srgbClr val="B2B2B2"/>
      </a:accent2>
      <a:accent3>
        <a:srgbClr val="4F91A1"/>
      </a:accent3>
      <a:accent4>
        <a:srgbClr val="F0BA34"/>
      </a:accent4>
      <a:accent5>
        <a:srgbClr val="AEB733"/>
      </a:accent5>
      <a:accent6>
        <a:srgbClr val="926397"/>
      </a:accent6>
      <a:hlink>
        <a:srgbClr val="4F91A1"/>
      </a:hlink>
      <a:folHlink>
        <a:srgbClr val="808080"/>
      </a:folHlink>
    </a:clrScheme>
    <a:fontScheme name="Arial">
      <a:maj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Προσαρμοσμένο 2">
    <a:dk1>
      <a:srgbClr val="2D2E2D"/>
    </a:dk1>
    <a:lt1>
      <a:sysClr val="window" lastClr="FFFFFF"/>
    </a:lt1>
    <a:dk2>
      <a:srgbClr val="000000"/>
    </a:dk2>
    <a:lt2>
      <a:srgbClr val="EAEAEA"/>
    </a:lt2>
    <a:accent1>
      <a:srgbClr val="A88F24"/>
    </a:accent1>
    <a:accent2>
      <a:srgbClr val="B2B2B2"/>
    </a:accent2>
    <a:accent3>
      <a:srgbClr val="4F91A1"/>
    </a:accent3>
    <a:accent4>
      <a:srgbClr val="F0BA34"/>
    </a:accent4>
    <a:accent5>
      <a:srgbClr val="AEB733"/>
    </a:accent5>
    <a:accent6>
      <a:srgbClr val="926397"/>
    </a:accent6>
    <a:hlink>
      <a:srgbClr val="4F91A1"/>
    </a:hlink>
    <a:folHlink>
      <a:srgbClr val="808080"/>
    </a:folHlink>
  </a:clrScheme>
</a:themeOverride>
</file>

<file path=docProps/app.xml><?xml version="1.0" encoding="utf-8"?>
<Properties xmlns="http://schemas.openxmlformats.org/officeDocument/2006/extended-properties" xmlns:vt="http://schemas.openxmlformats.org/officeDocument/2006/docPropsVTypes">
  <Template/>
  <TotalTime>1959</TotalTime>
  <Words>1750</Words>
  <Application>Microsoft Office PowerPoint</Application>
  <PresentationFormat>Ευρεία οθόνη</PresentationFormat>
  <Paragraphs>178</Paragraphs>
  <Slides>24</Slides>
  <Notes>7</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24</vt:i4>
      </vt:variant>
    </vt:vector>
  </HeadingPairs>
  <TitlesOfParts>
    <vt:vector size="32" baseType="lpstr">
      <vt:lpstr>Arial</vt:lpstr>
      <vt:lpstr>Calibri</vt:lpstr>
      <vt:lpstr>Courier New</vt:lpstr>
      <vt:lpstr>Roboto Condensed</vt:lpstr>
      <vt:lpstr>Symbol</vt:lpstr>
      <vt:lpstr>Times New Roman</vt:lpstr>
      <vt:lpstr>Wingdings</vt:lpstr>
      <vt:lpstr>Πλέγμα ρόμβου 16x9</vt:lpstr>
      <vt:lpstr>Παρουσίαση του PowerPoint</vt:lpstr>
      <vt:lpstr>Παρουσίαση του PowerPoint</vt:lpstr>
      <vt:lpstr>Παρουσίαση του PowerPoint</vt:lpstr>
      <vt:lpstr>Παρουσίαση του PowerPoint</vt:lpstr>
      <vt:lpstr>Ποιες κυρώσεις προβλέπονται; </vt:lpstr>
      <vt:lpstr>Στάδια υλοποίησης συμμόρφωσης</vt:lpstr>
      <vt:lpstr>Οι ενέργειες του  νομικού συμβούλου για τη συμμόρφωση της επιχείρησης</vt:lpstr>
      <vt:lpstr>Παρουσίαση του PowerPoint</vt:lpstr>
      <vt:lpstr>1. Προετοιμασία για την έναρξη του έργου συμμόρφωσης με τον GDPR</vt:lpstr>
      <vt:lpstr>Παρουσίαση του PowerPoint</vt:lpstr>
      <vt:lpstr>Παρουσίαση του PowerPoint</vt:lpstr>
      <vt:lpstr>Το Αρχείο Δραστηριοτήτων Επεξεργασίας (Data Mapping) επιχείρησης που ενεργεί ως Υπεύθυνος Επεξεργασίας θα πρέπει να περιλαμβάνει:</vt:lpstr>
      <vt:lpstr>Το Αρχείο Δραστηριοτήτων Επεξεργασίας (Data Mapping) επιχείρησης που ενεργεί ως Εκτελών την Επεξεργασία θα πρέπει να περιλαμβάνει:</vt:lpstr>
      <vt:lpstr>3. Gap Analysis (Ανάλυση Ελλείψεων) Ο προσδιορισμός της υφιστάμενης κατάστασης της επιχείρησης και η απόσταση της από τη συμμόρφωση </vt:lpstr>
      <vt:lpstr>Παρουσίαση του PowerPoint</vt:lpstr>
      <vt:lpstr>Παρουσίαση του PowerPoint</vt:lpstr>
      <vt:lpstr>5. Σύνταξη Πολιτικών και Διαδικασιών</vt:lpstr>
      <vt:lpstr>Παρουσίαση του PowerPoint</vt:lpstr>
      <vt:lpstr>9. Εκπαίδευση προσωπικού</vt:lpstr>
      <vt:lpstr>Πιστεύετε ότι τελείωσε η συμμόρφωση της επιχείρησης;</vt:lpstr>
      <vt:lpstr>Παρουσίαση του PowerPoint</vt:lpstr>
      <vt:lpstr>Παρουσίαση του PowerPoint</vt:lpstr>
      <vt:lpstr>Παρουσίαση του PowerPoint</vt:lpstr>
      <vt:lpstr>Ευχαριστώ για την προσοχή σας!!</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Οι ενέργειες του νομικού συμβούλου για τη συμμόρφωση των επιχειρήσεων με τον Κανονισμό GDPR</dc:title>
  <dc:creator>ΝΟΠΗ ΤΙΝΤΖΟΓΛΙΔΟΥ</dc:creator>
  <cp:lastModifiedBy>Nopi Law3</cp:lastModifiedBy>
  <cp:revision>152</cp:revision>
  <dcterms:created xsi:type="dcterms:W3CDTF">2018-05-07T07:18:00Z</dcterms:created>
  <dcterms:modified xsi:type="dcterms:W3CDTF">2018-11-02T08:13:10Z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